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5"/>
  </p:notesMasterIdLst>
  <p:sldIdLst>
    <p:sldId id="256" r:id="rId2"/>
    <p:sldId id="263" r:id="rId3"/>
    <p:sldId id="259" r:id="rId4"/>
    <p:sldId id="280" r:id="rId5"/>
    <p:sldId id="260" r:id="rId6"/>
    <p:sldId id="339" r:id="rId7"/>
    <p:sldId id="340" r:id="rId8"/>
    <p:sldId id="342" r:id="rId9"/>
    <p:sldId id="343" r:id="rId10"/>
    <p:sldId id="346" r:id="rId11"/>
    <p:sldId id="341" r:id="rId12"/>
    <p:sldId id="344" r:id="rId13"/>
    <p:sldId id="345" r:id="rId14"/>
  </p:sldIdLst>
  <p:sldSz cx="9144000" cy="5143500" type="screen16x9"/>
  <p:notesSz cx="6858000" cy="9144000"/>
  <p:embeddedFontLst>
    <p:embeddedFont>
      <p:font typeface="Josefin Sans" pitchFamily="2" charset="0"/>
      <p:regular r:id="rId16"/>
      <p:bold r:id="rId17"/>
      <p:italic r:id="rId18"/>
      <p:boldItalic r:id="rId19"/>
    </p:embeddedFont>
    <p:embeddedFont>
      <p:font typeface="Josefin Slab SemiBold" pitchFamily="2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lack" panose="00000A00000000000000" pitchFamily="2" charset="0"/>
      <p:bold r:id="rId28"/>
      <p:boldItalic r:id="rId29"/>
    </p:embeddedFont>
    <p:embeddedFont>
      <p:font typeface="Montserrat Medium" panose="00000600000000000000" pitchFamily="2" charset="0"/>
      <p:regular r:id="rId30"/>
      <p:bold r:id="rId31"/>
      <p:italic r:id="rId32"/>
      <p:boldItalic r:id="rId33"/>
    </p:embeddedFont>
    <p:embeddedFont>
      <p:font typeface="Montserrat Thin" panose="000003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BE0E1-6CE6-4E47-9A2D-7808164F2AA7}" v="2" dt="2023-11-29T09:09:58.974"/>
  </p1510:revLst>
</p1510:revInfo>
</file>

<file path=ppt/tableStyles.xml><?xml version="1.0" encoding="utf-8"?>
<a:tblStyleLst xmlns:a="http://schemas.openxmlformats.org/drawingml/2006/main" def="{CF698A3C-C3F8-4161-8641-AFEF220778FD}">
  <a:tblStyle styleId="{CF698A3C-C3F8-4161-8641-AFEF220778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aloy Mukherjee" userId="2b8452e35a47a932" providerId="LiveId" clId="{6DDBE0E1-6CE6-4E47-9A2D-7808164F2AA7}"/>
    <pc:docChg chg="custSel modSld">
      <pc:chgData name="Devaloy Mukherjee" userId="2b8452e35a47a932" providerId="LiveId" clId="{6DDBE0E1-6CE6-4E47-9A2D-7808164F2AA7}" dt="2023-11-29T20:54:42.559" v="7" actId="1076"/>
      <pc:docMkLst>
        <pc:docMk/>
      </pc:docMkLst>
      <pc:sldChg chg="modSp">
        <pc:chgData name="Devaloy Mukherjee" userId="2b8452e35a47a932" providerId="LiveId" clId="{6DDBE0E1-6CE6-4E47-9A2D-7808164F2AA7}" dt="2023-11-29T09:09:58.974" v="1" actId="20577"/>
        <pc:sldMkLst>
          <pc:docMk/>
          <pc:sldMk cId="0" sldId="259"/>
        </pc:sldMkLst>
        <pc:spChg chg="mod">
          <ac:chgData name="Devaloy Mukherjee" userId="2b8452e35a47a932" providerId="LiveId" clId="{6DDBE0E1-6CE6-4E47-9A2D-7808164F2AA7}" dt="2023-11-29T09:09:58.974" v="1" actId="20577"/>
          <ac:spMkLst>
            <pc:docMk/>
            <pc:sldMk cId="0" sldId="259"/>
            <ac:spMk id="1716" creationId="{00000000-0000-0000-0000-000000000000}"/>
          </ac:spMkLst>
        </pc:spChg>
      </pc:sldChg>
      <pc:sldChg chg="addSp delSp modSp mod delAnim">
        <pc:chgData name="Devaloy Mukherjee" userId="2b8452e35a47a932" providerId="LiveId" clId="{6DDBE0E1-6CE6-4E47-9A2D-7808164F2AA7}" dt="2023-11-29T20:54:42.559" v="7" actId="1076"/>
        <pc:sldMkLst>
          <pc:docMk/>
          <pc:sldMk cId="599966102" sldId="341"/>
        </pc:sldMkLst>
        <pc:picChg chg="add mod">
          <ac:chgData name="Devaloy Mukherjee" userId="2b8452e35a47a932" providerId="LiveId" clId="{6DDBE0E1-6CE6-4E47-9A2D-7808164F2AA7}" dt="2023-11-29T20:54:42.559" v="7" actId="1076"/>
          <ac:picMkLst>
            <pc:docMk/>
            <pc:sldMk cId="599966102" sldId="341"/>
            <ac:picMk id="3" creationId="{BF63F62E-3745-F84D-4A1E-410FBAC059EC}"/>
          </ac:picMkLst>
        </pc:picChg>
        <pc:picChg chg="del">
          <ac:chgData name="Devaloy Mukherjee" userId="2b8452e35a47a932" providerId="LiveId" clId="{6DDBE0E1-6CE6-4E47-9A2D-7808164F2AA7}" dt="2023-11-29T20:54:25.197" v="2" actId="478"/>
          <ac:picMkLst>
            <pc:docMk/>
            <pc:sldMk cId="599966102" sldId="341"/>
            <ac:picMk id="9" creationId="{9B23C564-58FF-0642-888D-73327FA2CC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b1babc3926_0_3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b1babc3926_0_3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b1babc3926_0_75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b1babc3926_0_75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808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b1babc3926_1_70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b1babc3926_1_70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52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b1babc3926_2_5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b1babc3926_2_5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66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b1babc3926_2_40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b1babc3926_2_40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96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b1babc3926_0_46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b1babc3926_0_46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b1babc3926_0_2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b1babc3926_0_2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b1babc3926_1_1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b1babc3926_1_1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b1babc3926_0_28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b1babc3926_0_28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b1babc3926_0_11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b1babc3926_0_11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7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b1babc3926_1_89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b1babc3926_1_89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281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b1babc3926_2_17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b1babc3926_2_17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328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b1babc3926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b1babc3926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87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9375" y="-10550"/>
            <a:ext cx="9199200" cy="5180400"/>
          </a:xfrm>
          <a:prstGeom prst="rect">
            <a:avLst/>
          </a:prstGeom>
          <a:solidFill>
            <a:srgbClr val="FFFFFF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21025" y="-76725"/>
            <a:ext cx="6292000" cy="5277351"/>
          </a:xfrm>
          <a:custGeom>
            <a:avLst/>
            <a:gdLst/>
            <a:ahLst/>
            <a:cxnLst/>
            <a:rect l="l" t="t" r="r" b="b"/>
            <a:pathLst>
              <a:path w="166411" h="211878" extrusionOk="0">
                <a:moveTo>
                  <a:pt x="87752" y="2728"/>
                </a:moveTo>
                <a:lnTo>
                  <a:pt x="0" y="211878"/>
                </a:lnTo>
                <a:lnTo>
                  <a:pt x="166411" y="211878"/>
                </a:lnTo>
                <a:lnTo>
                  <a:pt x="1664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22775" y="682100"/>
            <a:ext cx="3802800" cy="23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20775" y="3458000"/>
            <a:ext cx="36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2"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49"/>
          <p:cNvSpPr txBox="1">
            <a:spLocks noGrp="1"/>
          </p:cNvSpPr>
          <p:nvPr>
            <p:ph type="title"/>
          </p:nvPr>
        </p:nvSpPr>
        <p:spPr>
          <a:xfrm>
            <a:off x="944000" y="2953275"/>
            <a:ext cx="16707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2" name="Google Shape;1472;p49"/>
          <p:cNvSpPr txBox="1">
            <a:spLocks noGrp="1"/>
          </p:cNvSpPr>
          <p:nvPr>
            <p:ph type="subTitle" idx="1"/>
          </p:nvPr>
        </p:nvSpPr>
        <p:spPr>
          <a:xfrm>
            <a:off x="944011" y="3510351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3" name="Google Shape;1473;p49"/>
          <p:cNvSpPr txBox="1">
            <a:spLocks noGrp="1"/>
          </p:cNvSpPr>
          <p:nvPr>
            <p:ph type="title" idx="2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sp>
        <p:nvSpPr>
          <p:cNvPr id="1474" name="Google Shape;1474;p49"/>
          <p:cNvSpPr txBox="1">
            <a:spLocks noGrp="1"/>
          </p:cNvSpPr>
          <p:nvPr>
            <p:ph type="title" idx="3"/>
          </p:nvPr>
        </p:nvSpPr>
        <p:spPr>
          <a:xfrm>
            <a:off x="2805765" y="2953275"/>
            <a:ext cx="16707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5" name="Google Shape;1475;p49"/>
          <p:cNvSpPr txBox="1">
            <a:spLocks noGrp="1"/>
          </p:cNvSpPr>
          <p:nvPr>
            <p:ph type="subTitle" idx="4"/>
          </p:nvPr>
        </p:nvSpPr>
        <p:spPr>
          <a:xfrm>
            <a:off x="2805771" y="3510351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6" name="Google Shape;1476;p49"/>
          <p:cNvSpPr txBox="1">
            <a:spLocks noGrp="1"/>
          </p:cNvSpPr>
          <p:nvPr>
            <p:ph type="title" idx="5"/>
          </p:nvPr>
        </p:nvSpPr>
        <p:spPr>
          <a:xfrm>
            <a:off x="4667530" y="2953275"/>
            <a:ext cx="16707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7" name="Google Shape;1477;p49"/>
          <p:cNvSpPr txBox="1">
            <a:spLocks noGrp="1"/>
          </p:cNvSpPr>
          <p:nvPr>
            <p:ph type="subTitle" idx="6"/>
          </p:nvPr>
        </p:nvSpPr>
        <p:spPr>
          <a:xfrm>
            <a:off x="4667531" y="3510351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8" name="Google Shape;1478;p49"/>
          <p:cNvSpPr txBox="1">
            <a:spLocks noGrp="1"/>
          </p:cNvSpPr>
          <p:nvPr>
            <p:ph type="title" idx="7"/>
          </p:nvPr>
        </p:nvSpPr>
        <p:spPr>
          <a:xfrm>
            <a:off x="6529295" y="2953275"/>
            <a:ext cx="16707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9" name="Google Shape;1479;p49"/>
          <p:cNvSpPr txBox="1">
            <a:spLocks noGrp="1"/>
          </p:cNvSpPr>
          <p:nvPr>
            <p:ph type="subTitle" idx="8"/>
          </p:nvPr>
        </p:nvSpPr>
        <p:spPr>
          <a:xfrm>
            <a:off x="6529291" y="3510351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480" name="Google Shape;1480;p49"/>
          <p:cNvCxnSpPr/>
          <p:nvPr/>
        </p:nvCxnSpPr>
        <p:spPr>
          <a:xfrm>
            <a:off x="1967750" y="4777038"/>
            <a:ext cx="71763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81" name="Google Shape;1481;p49"/>
          <p:cNvGrpSpPr/>
          <p:nvPr/>
        </p:nvGrpSpPr>
        <p:grpSpPr>
          <a:xfrm>
            <a:off x="250425" y="4772875"/>
            <a:ext cx="1193550" cy="205725"/>
            <a:chOff x="250425" y="4752475"/>
            <a:chExt cx="1193550" cy="205725"/>
          </a:xfrm>
        </p:grpSpPr>
        <p:grpSp>
          <p:nvGrpSpPr>
            <p:cNvPr id="1482" name="Google Shape;1482;p49"/>
            <p:cNvGrpSpPr/>
            <p:nvPr/>
          </p:nvGrpSpPr>
          <p:grpSpPr>
            <a:xfrm>
              <a:off x="250425" y="4890100"/>
              <a:ext cx="1193550" cy="68100"/>
              <a:chOff x="557300" y="431950"/>
              <a:chExt cx="1193550" cy="68100"/>
            </a:xfrm>
          </p:grpSpPr>
          <p:sp>
            <p:nvSpPr>
              <p:cNvPr id="1483" name="Google Shape;1483;p49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0" name="Google Shape;1490;p49"/>
            <p:cNvGrpSpPr/>
            <p:nvPr/>
          </p:nvGrpSpPr>
          <p:grpSpPr>
            <a:xfrm>
              <a:off x="250425" y="4752475"/>
              <a:ext cx="1193550" cy="68100"/>
              <a:chOff x="557300" y="431950"/>
              <a:chExt cx="1193550" cy="68100"/>
            </a:xfrm>
          </p:grpSpPr>
          <p:sp>
            <p:nvSpPr>
              <p:cNvPr id="1491" name="Google Shape;1491;p49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498" name="Google Shape;1498;p49"/>
          <p:cNvCxnSpPr/>
          <p:nvPr/>
        </p:nvCxnSpPr>
        <p:spPr>
          <a:xfrm>
            <a:off x="4984100" y="481298"/>
            <a:ext cx="4254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9" name="Google Shape;1499;p49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1500" name="Google Shape;1500;p49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3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50"/>
          <p:cNvSpPr txBox="1">
            <a:spLocks noGrp="1"/>
          </p:cNvSpPr>
          <p:nvPr>
            <p:ph type="title"/>
          </p:nvPr>
        </p:nvSpPr>
        <p:spPr>
          <a:xfrm>
            <a:off x="5592600" y="1478463"/>
            <a:ext cx="26040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50"/>
              <a:buNone/>
              <a:defRPr sz="215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9" name="Google Shape;1509;p50"/>
          <p:cNvSpPr txBox="1">
            <a:spLocks noGrp="1"/>
          </p:cNvSpPr>
          <p:nvPr>
            <p:ph type="subTitle" idx="1"/>
          </p:nvPr>
        </p:nvSpPr>
        <p:spPr>
          <a:xfrm>
            <a:off x="5592600" y="2381934"/>
            <a:ext cx="2547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510" name="Google Shape;1510;p50"/>
          <p:cNvCxnSpPr/>
          <p:nvPr/>
        </p:nvCxnSpPr>
        <p:spPr>
          <a:xfrm>
            <a:off x="-560741" y="4643550"/>
            <a:ext cx="98895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1" name="Google Shape;1511;p50"/>
          <p:cNvGrpSpPr/>
          <p:nvPr/>
        </p:nvGrpSpPr>
        <p:grpSpPr>
          <a:xfrm>
            <a:off x="3975225" y="4910500"/>
            <a:ext cx="1193550" cy="68100"/>
            <a:chOff x="557300" y="431950"/>
            <a:chExt cx="1193550" cy="68100"/>
          </a:xfrm>
        </p:grpSpPr>
        <p:sp>
          <p:nvSpPr>
            <p:cNvPr id="1512" name="Google Shape;1512;p50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9" name="Google Shape;1519;p50"/>
          <p:cNvCxnSpPr/>
          <p:nvPr/>
        </p:nvCxnSpPr>
        <p:spPr>
          <a:xfrm>
            <a:off x="4984100" y="481298"/>
            <a:ext cx="4254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0" name="Google Shape;1520;p50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1521" name="Google Shape;1521;p50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5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2"/>
          <p:cNvSpPr txBox="1">
            <a:spLocks noGrp="1"/>
          </p:cNvSpPr>
          <p:nvPr>
            <p:ph type="title"/>
          </p:nvPr>
        </p:nvSpPr>
        <p:spPr>
          <a:xfrm>
            <a:off x="5592600" y="1478463"/>
            <a:ext cx="26040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50"/>
              <a:buNone/>
              <a:defRPr sz="215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1" name="Google Shape;1551;p52"/>
          <p:cNvSpPr txBox="1">
            <a:spLocks noGrp="1"/>
          </p:cNvSpPr>
          <p:nvPr>
            <p:ph type="subTitle" idx="1"/>
          </p:nvPr>
        </p:nvSpPr>
        <p:spPr>
          <a:xfrm>
            <a:off x="5592600" y="2381934"/>
            <a:ext cx="2547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1552" name="Google Shape;1552;p52"/>
          <p:cNvCxnSpPr/>
          <p:nvPr/>
        </p:nvCxnSpPr>
        <p:spPr>
          <a:xfrm>
            <a:off x="1967750" y="4777038"/>
            <a:ext cx="71763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3" name="Google Shape;1553;p52"/>
          <p:cNvGrpSpPr/>
          <p:nvPr/>
        </p:nvGrpSpPr>
        <p:grpSpPr>
          <a:xfrm>
            <a:off x="250425" y="4772875"/>
            <a:ext cx="1193550" cy="205725"/>
            <a:chOff x="250425" y="4752475"/>
            <a:chExt cx="1193550" cy="205725"/>
          </a:xfrm>
        </p:grpSpPr>
        <p:grpSp>
          <p:nvGrpSpPr>
            <p:cNvPr id="1554" name="Google Shape;1554;p52"/>
            <p:cNvGrpSpPr/>
            <p:nvPr/>
          </p:nvGrpSpPr>
          <p:grpSpPr>
            <a:xfrm>
              <a:off x="250425" y="4890100"/>
              <a:ext cx="1193550" cy="68100"/>
              <a:chOff x="557300" y="431950"/>
              <a:chExt cx="1193550" cy="68100"/>
            </a:xfrm>
          </p:grpSpPr>
          <p:sp>
            <p:nvSpPr>
              <p:cNvPr id="1555" name="Google Shape;1555;p52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2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2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2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2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2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2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2" name="Google Shape;1562;p52"/>
            <p:cNvGrpSpPr/>
            <p:nvPr/>
          </p:nvGrpSpPr>
          <p:grpSpPr>
            <a:xfrm>
              <a:off x="250425" y="4752475"/>
              <a:ext cx="1193550" cy="68100"/>
              <a:chOff x="557300" y="431950"/>
              <a:chExt cx="1193550" cy="68100"/>
            </a:xfrm>
          </p:grpSpPr>
          <p:sp>
            <p:nvSpPr>
              <p:cNvPr id="1563" name="Google Shape;1563;p52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2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2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2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2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2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2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70" name="Google Shape;1570;p52"/>
          <p:cNvCxnSpPr/>
          <p:nvPr/>
        </p:nvCxnSpPr>
        <p:spPr>
          <a:xfrm>
            <a:off x="6335100" y="944800"/>
            <a:ext cx="2808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1" name="Google Shape;1571;p52"/>
          <p:cNvGrpSpPr/>
          <p:nvPr/>
        </p:nvGrpSpPr>
        <p:grpSpPr>
          <a:xfrm rot="-5400000">
            <a:off x="8062841" y="-116153"/>
            <a:ext cx="486100" cy="1193550"/>
            <a:chOff x="8255228" y="345697"/>
            <a:chExt cx="486100" cy="1193550"/>
          </a:xfrm>
        </p:grpSpPr>
        <p:grpSp>
          <p:nvGrpSpPr>
            <p:cNvPr id="1572" name="Google Shape;1572;p52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1573" name="Google Shape;1573;p52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1574" name="Google Shape;1574;p52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52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52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52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1578;p52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1579;p52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52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1" name="Google Shape;1581;p52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1582" name="Google Shape;1582;p52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52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52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52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52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52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52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9" name="Google Shape;1589;p52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1590" name="Google Shape;1590;p52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1591" name="Google Shape;1591;p52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52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52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52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52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52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52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8" name="Google Shape;1598;p52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1599" name="Google Shape;1599;p52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52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52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52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52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52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52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7"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55"/>
          <p:cNvSpPr txBox="1">
            <a:spLocks noGrp="1"/>
          </p:cNvSpPr>
          <p:nvPr>
            <p:ph type="title"/>
          </p:nvPr>
        </p:nvSpPr>
        <p:spPr>
          <a:xfrm>
            <a:off x="945150" y="683698"/>
            <a:ext cx="4182600" cy="7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60" name="Google Shape;1660;p55"/>
          <p:cNvSpPr txBox="1">
            <a:spLocks noGrp="1"/>
          </p:cNvSpPr>
          <p:nvPr>
            <p:ph type="subTitle" idx="1"/>
          </p:nvPr>
        </p:nvSpPr>
        <p:spPr>
          <a:xfrm>
            <a:off x="945150" y="1435700"/>
            <a:ext cx="3028200" cy="12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661" name="Google Shape;1661;p55"/>
          <p:cNvGrpSpPr/>
          <p:nvPr/>
        </p:nvGrpSpPr>
        <p:grpSpPr>
          <a:xfrm rot="-5400000">
            <a:off x="8110503" y="908422"/>
            <a:ext cx="1193550" cy="68100"/>
            <a:chOff x="557300" y="431950"/>
            <a:chExt cx="1193550" cy="68100"/>
          </a:xfrm>
        </p:grpSpPr>
        <p:sp>
          <p:nvSpPr>
            <p:cNvPr id="1662" name="Google Shape;1662;p55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5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5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5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5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5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69" name="Google Shape;1669;p55"/>
          <p:cNvCxnSpPr/>
          <p:nvPr/>
        </p:nvCxnSpPr>
        <p:spPr>
          <a:xfrm>
            <a:off x="8707275" y="1743775"/>
            <a:ext cx="0" cy="35169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0" name="Google Shape;1670;p55"/>
          <p:cNvCxnSpPr/>
          <p:nvPr/>
        </p:nvCxnSpPr>
        <p:spPr>
          <a:xfrm>
            <a:off x="-560741" y="4643550"/>
            <a:ext cx="3257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1" name="Google Shape;1671;p55"/>
          <p:cNvGrpSpPr/>
          <p:nvPr/>
        </p:nvGrpSpPr>
        <p:grpSpPr>
          <a:xfrm>
            <a:off x="250425" y="4910500"/>
            <a:ext cx="1193550" cy="68100"/>
            <a:chOff x="557300" y="431950"/>
            <a:chExt cx="1193550" cy="68100"/>
          </a:xfrm>
        </p:grpSpPr>
        <p:sp>
          <p:nvSpPr>
            <p:cNvPr id="1672" name="Google Shape;1672;p55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5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5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5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5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5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5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9" name="Google Shape;1679;p55"/>
          <p:cNvSpPr txBox="1"/>
          <p:nvPr/>
        </p:nvSpPr>
        <p:spPr>
          <a:xfrm>
            <a:off x="945150" y="3274850"/>
            <a:ext cx="32574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000">
              <a:solidFill>
                <a:schemeClr val="accent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5084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6"/>
          <p:cNvCxnSpPr/>
          <p:nvPr/>
        </p:nvCxnSpPr>
        <p:spPr>
          <a:xfrm>
            <a:off x="-560741" y="4643550"/>
            <a:ext cx="98895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" name="Google Shape;92;p6"/>
          <p:cNvGrpSpPr/>
          <p:nvPr/>
        </p:nvGrpSpPr>
        <p:grpSpPr>
          <a:xfrm>
            <a:off x="3975225" y="4910500"/>
            <a:ext cx="1193550" cy="68100"/>
            <a:chOff x="557300" y="431950"/>
            <a:chExt cx="1193550" cy="68100"/>
          </a:xfrm>
        </p:grpSpPr>
        <p:sp>
          <p:nvSpPr>
            <p:cNvPr id="93" name="Google Shape;93;p6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0" name="Google Shape;100;p6"/>
          <p:cNvCxnSpPr/>
          <p:nvPr/>
        </p:nvCxnSpPr>
        <p:spPr>
          <a:xfrm>
            <a:off x="4984100" y="481298"/>
            <a:ext cx="4254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" name="Google Shape;101;p6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102" name="Google Shape;102;p6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1890389" y="1696200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Montserrat"/>
              <a:buNone/>
              <a:defRPr sz="1600" b="1">
                <a:solidFill>
                  <a:srgbClr val="0C343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1"/>
          </p:nvPr>
        </p:nvSpPr>
        <p:spPr>
          <a:xfrm>
            <a:off x="1890389" y="207695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2" hasCustomPrompt="1"/>
          </p:nvPr>
        </p:nvSpPr>
        <p:spPr>
          <a:xfrm>
            <a:off x="183864" y="156510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3"/>
          </p:nvPr>
        </p:nvSpPr>
        <p:spPr>
          <a:xfrm>
            <a:off x="1890389" y="2978550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4"/>
          </p:nvPr>
        </p:nvSpPr>
        <p:spPr>
          <a:xfrm>
            <a:off x="1890389" y="335930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5" hasCustomPrompt="1"/>
          </p:nvPr>
        </p:nvSpPr>
        <p:spPr>
          <a:xfrm>
            <a:off x="183864" y="2847450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6"/>
          </p:nvPr>
        </p:nvSpPr>
        <p:spPr>
          <a:xfrm>
            <a:off x="5887089" y="233737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7"/>
          </p:nvPr>
        </p:nvSpPr>
        <p:spPr>
          <a:xfrm>
            <a:off x="5887089" y="2718125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8" hasCustomPrompt="1"/>
          </p:nvPr>
        </p:nvSpPr>
        <p:spPr>
          <a:xfrm>
            <a:off x="4180564" y="2466325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9"/>
          </p:nvPr>
        </p:nvSpPr>
        <p:spPr>
          <a:xfrm>
            <a:off x="5887089" y="361972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3"/>
          </p:nvPr>
        </p:nvSpPr>
        <p:spPr>
          <a:xfrm>
            <a:off x="5887089" y="4000475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14" hasCustomPrompt="1"/>
          </p:nvPr>
        </p:nvSpPr>
        <p:spPr>
          <a:xfrm>
            <a:off x="4180564" y="3748675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13"/>
          <p:cNvSpPr txBox="1">
            <a:spLocks noGrp="1"/>
          </p:cNvSpPr>
          <p:nvPr>
            <p:ph type="title" idx="15"/>
          </p:nvPr>
        </p:nvSpPr>
        <p:spPr>
          <a:xfrm>
            <a:off x="5887089" y="105502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subTitle" idx="16"/>
          </p:nvPr>
        </p:nvSpPr>
        <p:spPr>
          <a:xfrm>
            <a:off x="5887089" y="1435775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17" hasCustomPrompt="1"/>
          </p:nvPr>
        </p:nvSpPr>
        <p:spPr>
          <a:xfrm>
            <a:off x="4180564" y="1183975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Montserrat Thin"/>
              <a:buNone/>
              <a:defRPr sz="4800"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>
            <a:spLocks noGrp="1"/>
          </p:cNvSpPr>
          <p:nvPr>
            <p:ph type="title" idx="18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cxnSp>
        <p:nvCxnSpPr>
          <p:cNvPr id="301" name="Google Shape;301;p13"/>
          <p:cNvCxnSpPr/>
          <p:nvPr/>
        </p:nvCxnSpPr>
        <p:spPr>
          <a:xfrm>
            <a:off x="1967750" y="4777038"/>
            <a:ext cx="7271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" name="Google Shape;302;p13"/>
          <p:cNvGrpSpPr/>
          <p:nvPr/>
        </p:nvGrpSpPr>
        <p:grpSpPr>
          <a:xfrm>
            <a:off x="250425" y="4772875"/>
            <a:ext cx="1193550" cy="205725"/>
            <a:chOff x="250425" y="4752475"/>
            <a:chExt cx="1193550" cy="205725"/>
          </a:xfrm>
        </p:grpSpPr>
        <p:grpSp>
          <p:nvGrpSpPr>
            <p:cNvPr id="303" name="Google Shape;303;p13"/>
            <p:cNvGrpSpPr/>
            <p:nvPr/>
          </p:nvGrpSpPr>
          <p:grpSpPr>
            <a:xfrm>
              <a:off x="250425" y="4890100"/>
              <a:ext cx="1193550" cy="68100"/>
              <a:chOff x="557300" y="431950"/>
              <a:chExt cx="1193550" cy="68100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13"/>
            <p:cNvGrpSpPr/>
            <p:nvPr/>
          </p:nvGrpSpPr>
          <p:grpSpPr>
            <a:xfrm>
              <a:off x="250425" y="4752475"/>
              <a:ext cx="1193550" cy="68100"/>
              <a:chOff x="557300" y="431950"/>
              <a:chExt cx="1193550" cy="68100"/>
            </a:xfrm>
          </p:grpSpPr>
          <p:sp>
            <p:nvSpPr>
              <p:cNvPr id="312" name="Google Shape;312;p13"/>
              <p:cNvSpPr/>
              <p:nvPr/>
            </p:nvSpPr>
            <p:spPr>
              <a:xfrm>
                <a:off x="5573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7448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9324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112002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130760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1495175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1682750" y="431950"/>
                <a:ext cx="68100" cy="68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" name="Google Shape;319;p13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320" name="Google Shape;320;p13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6"/>
          <p:cNvSpPr txBox="1">
            <a:spLocks noGrp="1"/>
          </p:cNvSpPr>
          <p:nvPr>
            <p:ph type="title"/>
          </p:nvPr>
        </p:nvSpPr>
        <p:spPr>
          <a:xfrm>
            <a:off x="631050" y="1526575"/>
            <a:ext cx="35961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1"/>
          </p:nvPr>
        </p:nvSpPr>
        <p:spPr>
          <a:xfrm>
            <a:off x="631050" y="2281725"/>
            <a:ext cx="26907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"/>
          <p:cNvSpPr txBox="1">
            <a:spLocks noGrp="1"/>
          </p:cNvSpPr>
          <p:nvPr>
            <p:ph type="title"/>
          </p:nvPr>
        </p:nvSpPr>
        <p:spPr>
          <a:xfrm>
            <a:off x="2236425" y="3788375"/>
            <a:ext cx="23355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Montserrat Medium"/>
              <a:buNone/>
              <a:defRPr sz="4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36" name="Google Shape;436;p18"/>
          <p:cNvSpPr txBox="1">
            <a:spLocks noGrp="1"/>
          </p:cNvSpPr>
          <p:nvPr>
            <p:ph type="subTitle" idx="1"/>
          </p:nvPr>
        </p:nvSpPr>
        <p:spPr>
          <a:xfrm>
            <a:off x="722900" y="2391875"/>
            <a:ext cx="3963300" cy="12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None/>
              <a:defRPr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437" name="Google Shape;437;p18"/>
          <p:cNvGrpSpPr/>
          <p:nvPr/>
        </p:nvGrpSpPr>
        <p:grpSpPr>
          <a:xfrm rot="-5400000">
            <a:off x="8110503" y="908422"/>
            <a:ext cx="1193550" cy="68100"/>
            <a:chOff x="557300" y="431950"/>
            <a:chExt cx="1193550" cy="68100"/>
          </a:xfrm>
        </p:grpSpPr>
        <p:sp>
          <p:nvSpPr>
            <p:cNvPr id="438" name="Google Shape;438;p18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5" name="Google Shape;445;p18"/>
          <p:cNvCxnSpPr/>
          <p:nvPr/>
        </p:nvCxnSpPr>
        <p:spPr>
          <a:xfrm>
            <a:off x="8707275" y="1743775"/>
            <a:ext cx="0" cy="35169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18"/>
          <p:cNvCxnSpPr/>
          <p:nvPr/>
        </p:nvCxnSpPr>
        <p:spPr>
          <a:xfrm rot="10800000">
            <a:off x="-13500" y="345697"/>
            <a:ext cx="2822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7" name="Google Shape;447;p18"/>
          <p:cNvGrpSpPr/>
          <p:nvPr/>
        </p:nvGrpSpPr>
        <p:grpSpPr>
          <a:xfrm rot="5400000">
            <a:off x="673384" y="218375"/>
            <a:ext cx="486100" cy="1193550"/>
            <a:chOff x="8255228" y="345697"/>
            <a:chExt cx="486100" cy="1193550"/>
          </a:xfrm>
        </p:grpSpPr>
        <p:grpSp>
          <p:nvGrpSpPr>
            <p:cNvPr id="448" name="Google Shape;448;p18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449" name="Google Shape;449;p18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450" name="Google Shape;450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7" name="Google Shape;457;p18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458" name="Google Shape;458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5" name="Google Shape;465;p18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466" name="Google Shape;466;p18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467" name="Google Shape;467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" name="Google Shape;474;p18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475" name="Google Shape;475;p18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18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18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8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8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8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8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1"/>
          <p:cNvSpPr txBox="1">
            <a:spLocks noGrp="1"/>
          </p:cNvSpPr>
          <p:nvPr>
            <p:ph type="title"/>
          </p:nvPr>
        </p:nvSpPr>
        <p:spPr>
          <a:xfrm>
            <a:off x="5887089" y="2464722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1"/>
          </p:nvPr>
        </p:nvSpPr>
        <p:spPr>
          <a:xfrm>
            <a:off x="5887089" y="2814767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title" idx="2"/>
          </p:nvPr>
        </p:nvSpPr>
        <p:spPr>
          <a:xfrm>
            <a:off x="5887089" y="3626759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3"/>
          </p:nvPr>
        </p:nvSpPr>
        <p:spPr>
          <a:xfrm>
            <a:off x="5887089" y="3976804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title" idx="4"/>
          </p:nvPr>
        </p:nvSpPr>
        <p:spPr>
          <a:xfrm>
            <a:off x="5887089" y="130268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5"/>
          </p:nvPr>
        </p:nvSpPr>
        <p:spPr>
          <a:xfrm>
            <a:off x="5887089" y="1652730"/>
            <a:ext cx="24489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title" idx="6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">
  <p:cSld name="SECTION_TITLE_AND_DESCRIPTION_1_1_3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0"/>
          <p:cNvSpPr txBox="1">
            <a:spLocks noGrp="1"/>
          </p:cNvSpPr>
          <p:nvPr>
            <p:ph type="title"/>
          </p:nvPr>
        </p:nvSpPr>
        <p:spPr>
          <a:xfrm>
            <a:off x="1239824" y="3369375"/>
            <a:ext cx="26322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72" name="Google Shape;872;p30"/>
          <p:cNvSpPr txBox="1">
            <a:spLocks noGrp="1"/>
          </p:cNvSpPr>
          <p:nvPr>
            <p:ph type="subTitle" idx="1"/>
          </p:nvPr>
        </p:nvSpPr>
        <p:spPr>
          <a:xfrm>
            <a:off x="1239827" y="3719425"/>
            <a:ext cx="26322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73" name="Google Shape;873;p30"/>
          <p:cNvSpPr txBox="1">
            <a:spLocks noGrp="1"/>
          </p:cNvSpPr>
          <p:nvPr>
            <p:ph type="title" idx="2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30"/>
          <p:cNvSpPr txBox="1">
            <a:spLocks noGrp="1"/>
          </p:cNvSpPr>
          <p:nvPr>
            <p:ph type="title" idx="3"/>
          </p:nvPr>
        </p:nvSpPr>
        <p:spPr>
          <a:xfrm>
            <a:off x="5271973" y="3369375"/>
            <a:ext cx="26322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4"/>
          </p:nvPr>
        </p:nvSpPr>
        <p:spPr>
          <a:xfrm>
            <a:off x="5271976" y="3719425"/>
            <a:ext cx="26322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876" name="Google Shape;876;p30"/>
          <p:cNvCxnSpPr/>
          <p:nvPr/>
        </p:nvCxnSpPr>
        <p:spPr>
          <a:xfrm>
            <a:off x="-560741" y="4643550"/>
            <a:ext cx="98895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7" name="Google Shape;877;p30"/>
          <p:cNvGrpSpPr/>
          <p:nvPr/>
        </p:nvGrpSpPr>
        <p:grpSpPr>
          <a:xfrm>
            <a:off x="3975225" y="4910500"/>
            <a:ext cx="1193550" cy="68100"/>
            <a:chOff x="557300" y="431950"/>
            <a:chExt cx="1193550" cy="68100"/>
          </a:xfrm>
        </p:grpSpPr>
        <p:sp>
          <p:nvSpPr>
            <p:cNvPr id="878" name="Google Shape;878;p30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5" name="Google Shape;885;p30"/>
          <p:cNvCxnSpPr/>
          <p:nvPr/>
        </p:nvCxnSpPr>
        <p:spPr>
          <a:xfrm>
            <a:off x="4984100" y="481298"/>
            <a:ext cx="4254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6" name="Google Shape;886;p30"/>
          <p:cNvGrpSpPr/>
          <p:nvPr/>
        </p:nvGrpSpPr>
        <p:grpSpPr>
          <a:xfrm>
            <a:off x="7718425" y="193250"/>
            <a:ext cx="1193550" cy="68100"/>
            <a:chOff x="557300" y="431950"/>
            <a:chExt cx="1193550" cy="68100"/>
          </a:xfrm>
        </p:grpSpPr>
        <p:sp>
          <p:nvSpPr>
            <p:cNvPr id="887" name="Google Shape;887;p30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4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0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None/>
              <a:defRPr sz="215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150"/>
              <a:buNone/>
              <a:defRPr sz="2150">
                <a:solidFill>
                  <a:srgbClr val="A2C4C9"/>
                </a:solidFill>
              </a:defRPr>
            </a:lvl9pPr>
          </a:lstStyle>
          <a:p>
            <a:endParaRPr/>
          </a:p>
        </p:txBody>
      </p:sp>
      <p:cxnSp>
        <p:nvCxnSpPr>
          <p:cNvPr id="1133" name="Google Shape;1133;p40"/>
          <p:cNvCxnSpPr/>
          <p:nvPr/>
        </p:nvCxnSpPr>
        <p:spPr>
          <a:xfrm>
            <a:off x="-560741" y="4643550"/>
            <a:ext cx="3257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40"/>
          <p:cNvCxnSpPr/>
          <p:nvPr/>
        </p:nvCxnSpPr>
        <p:spPr>
          <a:xfrm>
            <a:off x="6397600" y="1462325"/>
            <a:ext cx="28089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5" name="Google Shape;1135;p40"/>
          <p:cNvGrpSpPr/>
          <p:nvPr/>
        </p:nvGrpSpPr>
        <p:grpSpPr>
          <a:xfrm rot="-5400000">
            <a:off x="8047016" y="396097"/>
            <a:ext cx="486100" cy="1193550"/>
            <a:chOff x="8255228" y="345697"/>
            <a:chExt cx="486100" cy="1193550"/>
          </a:xfrm>
        </p:grpSpPr>
        <p:grpSp>
          <p:nvGrpSpPr>
            <p:cNvPr id="1136" name="Google Shape;1136;p40"/>
            <p:cNvGrpSpPr/>
            <p:nvPr/>
          </p:nvGrpSpPr>
          <p:grpSpPr>
            <a:xfrm rot="-5400000">
              <a:off x="8041690" y="839610"/>
              <a:ext cx="1193550" cy="205725"/>
              <a:chOff x="250425" y="4752475"/>
              <a:chExt cx="1193550" cy="205725"/>
            </a:xfrm>
          </p:grpSpPr>
          <p:grpSp>
            <p:nvGrpSpPr>
              <p:cNvPr id="1137" name="Google Shape;1137;p40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1138" name="Google Shape;1138;p40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0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0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40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0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40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40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5" name="Google Shape;1145;p40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1146" name="Google Shape;1146;p40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0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40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40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0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0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0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3" name="Google Shape;1153;p40"/>
            <p:cNvGrpSpPr/>
            <p:nvPr/>
          </p:nvGrpSpPr>
          <p:grpSpPr>
            <a:xfrm rot="-5400000">
              <a:off x="7761315" y="839610"/>
              <a:ext cx="1193550" cy="205725"/>
              <a:chOff x="250425" y="4752475"/>
              <a:chExt cx="1193550" cy="205725"/>
            </a:xfrm>
          </p:grpSpPr>
          <p:grpSp>
            <p:nvGrpSpPr>
              <p:cNvPr id="1154" name="Google Shape;1154;p40"/>
              <p:cNvGrpSpPr/>
              <p:nvPr/>
            </p:nvGrpSpPr>
            <p:grpSpPr>
              <a:xfrm>
                <a:off x="250425" y="4890100"/>
                <a:ext cx="1193550" cy="68100"/>
                <a:chOff x="557300" y="431950"/>
                <a:chExt cx="1193550" cy="68100"/>
              </a:xfrm>
            </p:grpSpPr>
            <p:sp>
              <p:nvSpPr>
                <p:cNvPr id="1155" name="Google Shape;1155;p40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0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0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0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0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0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40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2" name="Google Shape;1162;p40"/>
              <p:cNvGrpSpPr/>
              <p:nvPr/>
            </p:nvGrpSpPr>
            <p:grpSpPr>
              <a:xfrm>
                <a:off x="250425" y="4752475"/>
                <a:ext cx="1193550" cy="68100"/>
                <a:chOff x="557300" y="431950"/>
                <a:chExt cx="1193550" cy="68100"/>
              </a:xfrm>
            </p:grpSpPr>
            <p:sp>
              <p:nvSpPr>
                <p:cNvPr id="1163" name="Google Shape;1163;p40"/>
                <p:cNvSpPr/>
                <p:nvPr/>
              </p:nvSpPr>
              <p:spPr>
                <a:xfrm>
                  <a:off x="5573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40"/>
                <p:cNvSpPr/>
                <p:nvPr/>
              </p:nvSpPr>
              <p:spPr>
                <a:xfrm>
                  <a:off x="7448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40"/>
                <p:cNvSpPr/>
                <p:nvPr/>
              </p:nvSpPr>
              <p:spPr>
                <a:xfrm>
                  <a:off x="9324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40"/>
                <p:cNvSpPr/>
                <p:nvPr/>
              </p:nvSpPr>
              <p:spPr>
                <a:xfrm>
                  <a:off x="112002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0"/>
                <p:cNvSpPr/>
                <p:nvPr/>
              </p:nvSpPr>
              <p:spPr>
                <a:xfrm>
                  <a:off x="130760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40"/>
                <p:cNvSpPr/>
                <p:nvPr/>
              </p:nvSpPr>
              <p:spPr>
                <a:xfrm>
                  <a:off x="1495175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0"/>
                <p:cNvSpPr/>
                <p:nvPr/>
              </p:nvSpPr>
              <p:spPr>
                <a:xfrm>
                  <a:off x="1682750" y="431950"/>
                  <a:ext cx="68100" cy="68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0" name="Google Shape;1170;p40"/>
          <p:cNvGrpSpPr/>
          <p:nvPr/>
        </p:nvGrpSpPr>
        <p:grpSpPr>
          <a:xfrm>
            <a:off x="250425" y="4910500"/>
            <a:ext cx="1193550" cy="68100"/>
            <a:chOff x="557300" y="431950"/>
            <a:chExt cx="1193550" cy="68100"/>
          </a:xfrm>
        </p:grpSpPr>
        <p:sp>
          <p:nvSpPr>
            <p:cNvPr id="1171" name="Google Shape;1171;p40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40"/>
          <p:cNvSpPr txBox="1">
            <a:spLocks noGrp="1"/>
          </p:cNvSpPr>
          <p:nvPr>
            <p:ph type="title" idx="2"/>
          </p:nvPr>
        </p:nvSpPr>
        <p:spPr>
          <a:xfrm>
            <a:off x="945150" y="2040067"/>
            <a:ext cx="2448900" cy="7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9" name="Google Shape;1179;p40"/>
          <p:cNvSpPr txBox="1">
            <a:spLocks noGrp="1"/>
          </p:cNvSpPr>
          <p:nvPr>
            <p:ph type="subTitle" idx="1"/>
          </p:nvPr>
        </p:nvSpPr>
        <p:spPr>
          <a:xfrm>
            <a:off x="945150" y="2796020"/>
            <a:ext cx="24489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2" r:id="rId5"/>
    <p:sldLayoutId id="2147483664" r:id="rId6"/>
    <p:sldLayoutId id="2147483667" r:id="rId7"/>
    <p:sldLayoutId id="2147483676" r:id="rId8"/>
    <p:sldLayoutId id="2147483686" r:id="rId9"/>
    <p:sldLayoutId id="2147483695" r:id="rId10"/>
    <p:sldLayoutId id="2147483696" r:id="rId11"/>
    <p:sldLayoutId id="2147483698" r:id="rId12"/>
    <p:sldLayoutId id="2147483701" r:id="rId13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jp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jyotisingh.shinyapps.io/Zomato_Serach_Engin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60"/>
          <p:cNvSpPr txBox="1">
            <a:spLocks noGrp="1"/>
          </p:cNvSpPr>
          <p:nvPr>
            <p:ph type="ctrTitle"/>
          </p:nvPr>
        </p:nvSpPr>
        <p:spPr>
          <a:xfrm>
            <a:off x="4572000" y="1477231"/>
            <a:ext cx="4484536" cy="23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MUSTANG</a:t>
            </a:r>
            <a:br>
              <a:rPr lang="en-IN" dirty="0"/>
            </a:br>
            <a:r>
              <a:rPr lang="en-IN" dirty="0"/>
              <a:t>NEST LOCATOR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19C7E-C1F8-BF43-AD60-A166B4C246DD}"/>
              </a:ext>
            </a:extLst>
          </p:cNvPr>
          <p:cNvSpPr txBox="1"/>
          <p:nvPr/>
        </p:nvSpPr>
        <p:spPr>
          <a:xfrm>
            <a:off x="3363401" y="4620280"/>
            <a:ext cx="4643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dirty="0">
                <a:solidFill>
                  <a:srgbClr val="ECECF1"/>
                </a:solidFill>
                <a:effectLst/>
                <a:latin typeface="Söhne"/>
              </a:rPr>
              <a:t>"Discover Your Ideal Abode with MustangNest Locator – Where Every Mustang Finds a Home Sweet Home."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72"/>
          <p:cNvSpPr txBox="1">
            <a:spLocks noGrp="1"/>
          </p:cNvSpPr>
          <p:nvPr>
            <p:ph type="title" idx="6"/>
          </p:nvPr>
        </p:nvSpPr>
        <p:spPr>
          <a:xfrm>
            <a:off x="212911" y="322375"/>
            <a:ext cx="3727295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CRUD FEATURES</a:t>
            </a:r>
            <a:endParaRPr dirty="0"/>
          </a:p>
        </p:txBody>
      </p:sp>
      <p:sp>
        <p:nvSpPr>
          <p:cNvPr id="1958" name="Google Shape;1958;p72"/>
          <p:cNvSpPr txBox="1">
            <a:spLocks noGrp="1"/>
          </p:cNvSpPr>
          <p:nvPr>
            <p:ph type="title"/>
          </p:nvPr>
        </p:nvSpPr>
        <p:spPr>
          <a:xfrm>
            <a:off x="5698919" y="1705923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READ</a:t>
            </a:r>
            <a:endParaRPr dirty="0"/>
          </a:p>
        </p:txBody>
      </p:sp>
      <p:sp>
        <p:nvSpPr>
          <p:cNvPr id="1959" name="Google Shape;1959;p72"/>
          <p:cNvSpPr txBox="1">
            <a:spLocks noGrp="1"/>
          </p:cNvSpPr>
          <p:nvPr>
            <p:ph type="subTitle" idx="1"/>
          </p:nvPr>
        </p:nvSpPr>
        <p:spPr>
          <a:xfrm>
            <a:off x="5698918" y="2037238"/>
            <a:ext cx="3630944" cy="73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200" dirty="0"/>
              <a:t>Retrieve all reviews from database</a:t>
            </a:r>
            <a:endParaRPr sz="1200" dirty="0"/>
          </a:p>
        </p:txBody>
      </p:sp>
      <p:sp>
        <p:nvSpPr>
          <p:cNvPr id="1960" name="Google Shape;1960;p72"/>
          <p:cNvSpPr txBox="1">
            <a:spLocks noGrp="1"/>
          </p:cNvSpPr>
          <p:nvPr>
            <p:ph type="title" idx="2"/>
          </p:nvPr>
        </p:nvSpPr>
        <p:spPr>
          <a:xfrm>
            <a:off x="5698918" y="2634638"/>
            <a:ext cx="2578101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UPDATE</a:t>
            </a:r>
            <a:endParaRPr dirty="0"/>
          </a:p>
        </p:txBody>
      </p:sp>
      <p:sp>
        <p:nvSpPr>
          <p:cNvPr id="1961" name="Google Shape;1961;p72"/>
          <p:cNvSpPr txBox="1">
            <a:spLocks noGrp="1"/>
          </p:cNvSpPr>
          <p:nvPr>
            <p:ph type="subTitle" idx="3"/>
          </p:nvPr>
        </p:nvSpPr>
        <p:spPr>
          <a:xfrm>
            <a:off x="5698919" y="3012363"/>
            <a:ext cx="3630944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 sz="1200" dirty="0"/>
              <a:t>Updates an existing review in the table</a:t>
            </a:r>
            <a:endParaRPr sz="1200" dirty="0"/>
          </a:p>
        </p:txBody>
      </p:sp>
      <p:sp>
        <p:nvSpPr>
          <p:cNvPr id="1962" name="Google Shape;1962;p72"/>
          <p:cNvSpPr txBox="1">
            <a:spLocks noGrp="1"/>
          </p:cNvSpPr>
          <p:nvPr>
            <p:ph type="title" idx="4"/>
          </p:nvPr>
        </p:nvSpPr>
        <p:spPr>
          <a:xfrm>
            <a:off x="5720519" y="942475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CREATE </a:t>
            </a:r>
            <a:endParaRPr dirty="0"/>
          </a:p>
        </p:txBody>
      </p:sp>
      <p:sp>
        <p:nvSpPr>
          <p:cNvPr id="1963" name="Google Shape;1963;p72"/>
          <p:cNvSpPr txBox="1">
            <a:spLocks noGrp="1"/>
          </p:cNvSpPr>
          <p:nvPr>
            <p:ph type="subTitle" idx="5"/>
          </p:nvPr>
        </p:nvSpPr>
        <p:spPr>
          <a:xfrm>
            <a:off x="5698919" y="1280549"/>
            <a:ext cx="3356400" cy="563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1200" dirty="0"/>
              <a:t>Inserts a new review into the database</a:t>
            </a:r>
            <a:endParaRPr sz="1200" dirty="0"/>
          </a:p>
        </p:txBody>
      </p:sp>
      <p:cxnSp>
        <p:nvCxnSpPr>
          <p:cNvPr id="1968" name="Google Shape;1968;p72"/>
          <p:cNvCxnSpPr/>
          <p:nvPr/>
        </p:nvCxnSpPr>
        <p:spPr>
          <a:xfrm>
            <a:off x="-150641" y="942475"/>
            <a:ext cx="390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058;p118">
            <a:extLst>
              <a:ext uri="{FF2B5EF4-FFF2-40B4-BE49-F238E27FC236}">
                <a16:creationId xmlns:a16="http://schemas.microsoft.com/office/drawing/2014/main" id="{7AB7C089-6C52-2940-8ACB-36C1C5C93518}"/>
              </a:ext>
            </a:extLst>
          </p:cNvPr>
          <p:cNvSpPr/>
          <p:nvPr/>
        </p:nvSpPr>
        <p:spPr>
          <a:xfrm>
            <a:off x="558910" y="1220997"/>
            <a:ext cx="3356400" cy="205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3059;p118">
            <a:extLst>
              <a:ext uri="{FF2B5EF4-FFF2-40B4-BE49-F238E27FC236}">
                <a16:creationId xmlns:a16="http://schemas.microsoft.com/office/drawing/2014/main" id="{02C59D17-FBB4-F54C-8E56-849F942277FB}"/>
              </a:ext>
            </a:extLst>
          </p:cNvPr>
          <p:cNvGrpSpPr/>
          <p:nvPr/>
        </p:nvGrpSpPr>
        <p:grpSpPr>
          <a:xfrm>
            <a:off x="208299" y="4024313"/>
            <a:ext cx="4224732" cy="322125"/>
            <a:chOff x="4147050" y="3527025"/>
            <a:chExt cx="4185389" cy="319125"/>
          </a:xfrm>
        </p:grpSpPr>
        <p:sp>
          <p:nvSpPr>
            <p:cNvPr id="25" name="Google Shape;3060;p118">
              <a:extLst>
                <a:ext uri="{FF2B5EF4-FFF2-40B4-BE49-F238E27FC236}">
                  <a16:creationId xmlns:a16="http://schemas.microsoft.com/office/drawing/2014/main" id="{BD97A1C9-57DE-4E47-814E-BAB439D05D70}"/>
                </a:ext>
              </a:extLst>
            </p:cNvPr>
            <p:cNvSpPr/>
            <p:nvPr/>
          </p:nvSpPr>
          <p:spPr>
            <a:xfrm>
              <a:off x="4148075" y="3527025"/>
              <a:ext cx="4184364" cy="159525"/>
            </a:xfrm>
            <a:custGeom>
              <a:avLst/>
              <a:gdLst/>
              <a:ahLst/>
              <a:cxnLst/>
              <a:rect l="l" t="t" r="r" b="b"/>
              <a:pathLst>
                <a:path w="163006" h="6381" extrusionOk="0">
                  <a:moveTo>
                    <a:pt x="16957" y="0"/>
                  </a:moveTo>
                  <a:lnTo>
                    <a:pt x="0" y="6381"/>
                  </a:lnTo>
                  <a:lnTo>
                    <a:pt x="163006" y="6381"/>
                  </a:lnTo>
                  <a:lnTo>
                    <a:pt x="14641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3061;p118">
              <a:extLst>
                <a:ext uri="{FF2B5EF4-FFF2-40B4-BE49-F238E27FC236}">
                  <a16:creationId xmlns:a16="http://schemas.microsoft.com/office/drawing/2014/main" id="{22A882C2-9547-9F4D-B3B0-F8F88F02614D}"/>
                </a:ext>
              </a:extLst>
            </p:cNvPr>
            <p:cNvSpPr/>
            <p:nvPr/>
          </p:nvSpPr>
          <p:spPr>
            <a:xfrm>
              <a:off x="4147050" y="3686550"/>
              <a:ext cx="4184400" cy="159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Google Shape;3062;p118">
            <a:extLst>
              <a:ext uri="{FF2B5EF4-FFF2-40B4-BE49-F238E27FC236}">
                <a16:creationId xmlns:a16="http://schemas.microsoft.com/office/drawing/2014/main" id="{AB4F9B96-E411-A347-8EB0-6BA1A1DD0D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3" t="388" r="573"/>
          <a:stretch/>
        </p:blipFill>
        <p:spPr>
          <a:xfrm>
            <a:off x="704738" y="1554708"/>
            <a:ext cx="3114890" cy="17644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" name="Google Shape;3063;p118">
            <a:extLst>
              <a:ext uri="{FF2B5EF4-FFF2-40B4-BE49-F238E27FC236}">
                <a16:creationId xmlns:a16="http://schemas.microsoft.com/office/drawing/2014/main" id="{5941CC2C-37AC-A44A-A629-E0BD684DCCA6}"/>
              </a:ext>
            </a:extLst>
          </p:cNvPr>
          <p:cNvSpPr/>
          <p:nvPr/>
        </p:nvSpPr>
        <p:spPr>
          <a:xfrm>
            <a:off x="2957895" y="2124123"/>
            <a:ext cx="1416900" cy="1990500"/>
          </a:xfrm>
          <a:prstGeom prst="roundRect">
            <a:avLst>
              <a:gd name="adj" fmla="val 10781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3064;p118">
            <a:extLst>
              <a:ext uri="{FF2B5EF4-FFF2-40B4-BE49-F238E27FC236}">
                <a16:creationId xmlns:a16="http://schemas.microsoft.com/office/drawing/2014/main" id="{77D87C4D-5DFF-9B48-892D-93A9C7121D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8" b="1096"/>
          <a:stretch/>
        </p:blipFill>
        <p:spPr>
          <a:xfrm>
            <a:off x="3080075" y="2346776"/>
            <a:ext cx="1172582" cy="15453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" name="Google Shape;3065;p118">
            <a:extLst>
              <a:ext uri="{FF2B5EF4-FFF2-40B4-BE49-F238E27FC236}">
                <a16:creationId xmlns:a16="http://schemas.microsoft.com/office/drawing/2014/main" id="{46BC589E-EA0D-0B4F-948D-28ACA9B1A5A8}"/>
              </a:ext>
            </a:extLst>
          </p:cNvPr>
          <p:cNvSpPr/>
          <p:nvPr/>
        </p:nvSpPr>
        <p:spPr>
          <a:xfrm>
            <a:off x="490902" y="2569466"/>
            <a:ext cx="860700" cy="154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066;p118">
            <a:extLst>
              <a:ext uri="{FF2B5EF4-FFF2-40B4-BE49-F238E27FC236}">
                <a16:creationId xmlns:a16="http://schemas.microsoft.com/office/drawing/2014/main" id="{D2937854-353E-ED4B-8FFF-1575E96AF82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" b="15732"/>
          <a:stretch/>
        </p:blipFill>
        <p:spPr>
          <a:xfrm>
            <a:off x="534128" y="2761224"/>
            <a:ext cx="774312" cy="115989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" name="Google Shape;1960;p72">
            <a:extLst>
              <a:ext uri="{FF2B5EF4-FFF2-40B4-BE49-F238E27FC236}">
                <a16:creationId xmlns:a16="http://schemas.microsoft.com/office/drawing/2014/main" id="{733F64FB-DCFD-4D46-9FB7-78C7687D5FC5}"/>
              </a:ext>
            </a:extLst>
          </p:cNvPr>
          <p:cNvSpPr txBox="1">
            <a:spLocks/>
          </p:cNvSpPr>
          <p:nvPr/>
        </p:nvSpPr>
        <p:spPr>
          <a:xfrm>
            <a:off x="5698918" y="3717655"/>
            <a:ext cx="2578101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DELETE</a:t>
            </a:r>
          </a:p>
        </p:txBody>
      </p:sp>
      <p:sp>
        <p:nvSpPr>
          <p:cNvPr id="35" name="Google Shape;1961;p72">
            <a:extLst>
              <a:ext uri="{FF2B5EF4-FFF2-40B4-BE49-F238E27FC236}">
                <a16:creationId xmlns:a16="http://schemas.microsoft.com/office/drawing/2014/main" id="{40BCE70B-ECCE-5F43-AA99-33428F2E1FFE}"/>
              </a:ext>
            </a:extLst>
          </p:cNvPr>
          <p:cNvSpPr txBox="1">
            <a:spLocks/>
          </p:cNvSpPr>
          <p:nvPr/>
        </p:nvSpPr>
        <p:spPr>
          <a:xfrm>
            <a:off x="5698918" y="4068877"/>
            <a:ext cx="3154906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IN" sz="1200" dirty="0"/>
              <a:t>Deletes a review from the table</a:t>
            </a: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CBA355F8-6F61-1C42-B389-B3E368478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4263" y="3567619"/>
            <a:ext cx="583315" cy="583315"/>
          </a:xfrm>
          <a:prstGeom prst="rect">
            <a:avLst/>
          </a:prstGeom>
        </p:spPr>
      </p:pic>
      <p:pic>
        <p:nvPicPr>
          <p:cNvPr id="7" name="Graphic 6" descr="Repeat with solid fill">
            <a:extLst>
              <a:ext uri="{FF2B5EF4-FFF2-40B4-BE49-F238E27FC236}">
                <a16:creationId xmlns:a16="http://schemas.microsoft.com/office/drawing/2014/main" id="{66A46F3F-9295-D340-BEB7-74755B7E7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4263" y="2632681"/>
            <a:ext cx="583315" cy="583315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6BAD2A95-C728-9B4B-B45B-5ED81323CA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4263" y="1677963"/>
            <a:ext cx="583315" cy="583315"/>
          </a:xfrm>
          <a:prstGeom prst="rect">
            <a:avLst/>
          </a:prstGeom>
        </p:spPr>
      </p:pic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1E48815A-3D8A-C045-8E4D-977E598211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4262" y="938585"/>
            <a:ext cx="583316" cy="5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7" grpId="0"/>
      <p:bldP spid="1958" grpId="0"/>
      <p:bldP spid="1959" grpId="0" build="p"/>
      <p:bldP spid="1960" grpId="0"/>
      <p:bldP spid="1961" grpId="0" build="p"/>
      <p:bldP spid="1962" grpId="0"/>
      <p:bldP spid="1963" grpId="0" build="p"/>
      <p:bldP spid="23" grpId="0" animBg="1"/>
      <p:bldP spid="28" grpId="0" animBg="1"/>
      <p:bldP spid="30" grpId="0" animBg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97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5084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E-R DIAGRAM</a:t>
            </a:r>
            <a:endParaRPr dirty="0"/>
          </a:p>
        </p:txBody>
      </p:sp>
      <p:cxnSp>
        <p:nvCxnSpPr>
          <p:cNvPr id="2648" name="Google Shape;2648;p97"/>
          <p:cNvCxnSpPr/>
          <p:nvPr/>
        </p:nvCxnSpPr>
        <p:spPr>
          <a:xfrm>
            <a:off x="-150641" y="942475"/>
            <a:ext cx="42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F63F62E-3745-F84D-4A1E-410FBAC0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36" y="1056648"/>
            <a:ext cx="5759928" cy="3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6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115"/>
          <p:cNvSpPr txBox="1">
            <a:spLocks noGrp="1"/>
          </p:cNvSpPr>
          <p:nvPr>
            <p:ph type="title"/>
          </p:nvPr>
        </p:nvSpPr>
        <p:spPr>
          <a:xfrm>
            <a:off x="5592600" y="1478463"/>
            <a:ext cx="26040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OF WEB INTERFACE</a:t>
            </a:r>
            <a:endParaRPr dirty="0"/>
          </a:p>
        </p:txBody>
      </p:sp>
      <p:sp>
        <p:nvSpPr>
          <p:cNvPr id="3020" name="Google Shape;3020;p115"/>
          <p:cNvSpPr txBox="1">
            <a:spLocks noGrp="1"/>
          </p:cNvSpPr>
          <p:nvPr>
            <p:ph type="subTitle" idx="1"/>
          </p:nvPr>
        </p:nvSpPr>
        <p:spPr>
          <a:xfrm>
            <a:off x="5592600" y="2381934"/>
            <a:ext cx="2547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 Back, Relax and Enjoy your Show!</a:t>
            </a:r>
            <a:endParaRPr dirty="0"/>
          </a:p>
        </p:txBody>
      </p:sp>
      <p:grpSp>
        <p:nvGrpSpPr>
          <p:cNvPr id="3021" name="Google Shape;3021;p115"/>
          <p:cNvGrpSpPr/>
          <p:nvPr/>
        </p:nvGrpSpPr>
        <p:grpSpPr>
          <a:xfrm>
            <a:off x="1089144" y="1089858"/>
            <a:ext cx="3885756" cy="2964041"/>
            <a:chOff x="238125" y="1973675"/>
            <a:chExt cx="2558775" cy="1951825"/>
          </a:xfrm>
        </p:grpSpPr>
        <p:sp>
          <p:nvSpPr>
            <p:cNvPr id="3022" name="Google Shape;3022;p115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5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5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5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5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5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B07074-6D40-5448-BB1A-D25A8924B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8" t="22099" r="5957" b="13377"/>
          <a:stretch/>
        </p:blipFill>
        <p:spPr>
          <a:xfrm>
            <a:off x="1221908" y="1213358"/>
            <a:ext cx="3604528" cy="2217118"/>
          </a:xfrm>
          <a:prstGeom prst="rect">
            <a:avLst/>
          </a:prstGeom>
        </p:spPr>
      </p:pic>
      <p:sp>
        <p:nvSpPr>
          <p:cNvPr id="16" name="Google Shape;1692;p60">
            <a:extLst>
              <a:ext uri="{FF2B5EF4-FFF2-40B4-BE49-F238E27FC236}">
                <a16:creationId xmlns:a16="http://schemas.microsoft.com/office/drawing/2014/main" id="{C73F9DCB-735F-BF4B-870B-399DCD9247DA}"/>
              </a:ext>
            </a:extLst>
          </p:cNvPr>
          <p:cNvSpPr txBox="1">
            <a:spLocks/>
          </p:cNvSpPr>
          <p:nvPr/>
        </p:nvSpPr>
        <p:spPr>
          <a:xfrm>
            <a:off x="3054504" y="1707825"/>
            <a:ext cx="1687826" cy="916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Montserrat Black"/>
              <a:buNone/>
              <a:defRPr sz="215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IN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MUSTANG</a:t>
            </a:r>
            <a:br>
              <a:rPr lang="en-IN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IN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NEST LOCATOR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9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22"/>
          <p:cNvSpPr txBox="1">
            <a:spLocks noGrp="1"/>
          </p:cNvSpPr>
          <p:nvPr>
            <p:ph type="title"/>
          </p:nvPr>
        </p:nvSpPr>
        <p:spPr>
          <a:xfrm>
            <a:off x="449130" y="754308"/>
            <a:ext cx="4182600" cy="7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183" name="Google Shape;3183;p122"/>
          <p:cNvSpPr txBox="1">
            <a:spLocks noGrp="1"/>
          </p:cNvSpPr>
          <p:nvPr>
            <p:ph type="subTitle" idx="1"/>
          </p:nvPr>
        </p:nvSpPr>
        <p:spPr>
          <a:xfrm>
            <a:off x="449130" y="2080649"/>
            <a:ext cx="30282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for Q &amp; A</a:t>
            </a:r>
            <a:endParaRPr dirty="0"/>
          </a:p>
        </p:txBody>
      </p:sp>
      <p:pic>
        <p:nvPicPr>
          <p:cNvPr id="3196" name="Google Shape;3196;p122"/>
          <p:cNvPicPr preferRelativeResize="0"/>
          <p:nvPr/>
        </p:nvPicPr>
        <p:blipFill rotWithShape="1">
          <a:blip r:embed="rId3">
            <a:alphaModFix/>
          </a:blip>
          <a:srcRect l="22062" t="2709" r="22068" b="8731"/>
          <a:stretch/>
        </p:blipFill>
        <p:spPr>
          <a:xfrm>
            <a:off x="5063600" y="0"/>
            <a:ext cx="3244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F86F2-E4D5-E34E-B4B3-E2EBA5A04702}"/>
              </a:ext>
            </a:extLst>
          </p:cNvPr>
          <p:cNvSpPr txBox="1"/>
          <p:nvPr/>
        </p:nvSpPr>
        <p:spPr>
          <a:xfrm>
            <a:off x="945150" y="3370521"/>
            <a:ext cx="3254710" cy="62732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67"/>
          <p:cNvGrpSpPr/>
          <p:nvPr/>
        </p:nvGrpSpPr>
        <p:grpSpPr>
          <a:xfrm>
            <a:off x="4165700" y="0"/>
            <a:ext cx="4978301" cy="5143500"/>
            <a:chOff x="4165700" y="0"/>
            <a:chExt cx="4978301" cy="5143500"/>
          </a:xfrm>
        </p:grpSpPr>
        <p:pic>
          <p:nvPicPr>
            <p:cNvPr id="1785" name="Google Shape;1785;p67"/>
            <p:cNvPicPr preferRelativeResize="0"/>
            <p:nvPr/>
          </p:nvPicPr>
          <p:blipFill rotWithShape="1">
            <a:blip r:embed="rId3">
              <a:alphaModFix/>
            </a:blip>
            <a:srcRect l="35421"/>
            <a:stretch/>
          </p:blipFill>
          <p:spPr>
            <a:xfrm flipH="1">
              <a:off x="4165700" y="0"/>
              <a:ext cx="49783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6" name="Google Shape;1786;p67"/>
            <p:cNvSpPr/>
            <p:nvPr/>
          </p:nvSpPr>
          <p:spPr>
            <a:xfrm>
              <a:off x="4165700" y="0"/>
              <a:ext cx="4978200" cy="5143500"/>
            </a:xfrm>
            <a:prstGeom prst="rect">
              <a:avLst/>
            </a:prstGeom>
            <a:solidFill>
              <a:srgbClr val="FFFFF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67"/>
          <p:cNvSpPr/>
          <p:nvPr/>
        </p:nvSpPr>
        <p:spPr>
          <a:xfrm>
            <a:off x="441350" y="1351672"/>
            <a:ext cx="4474800" cy="3403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789" name="Google Shape;1789;p67"/>
          <p:cNvSpPr txBox="1">
            <a:spLocks noGrp="1"/>
          </p:cNvSpPr>
          <p:nvPr>
            <p:ph type="subTitle" idx="1"/>
          </p:nvPr>
        </p:nvSpPr>
        <p:spPr>
          <a:xfrm>
            <a:off x="722900" y="2391875"/>
            <a:ext cx="3963300" cy="12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sz="2000" dirty="0">
                <a:solidFill>
                  <a:schemeClr val="accent1"/>
                </a:solidFill>
              </a:rPr>
              <a:t>“</a:t>
            </a:r>
            <a:r>
              <a:rPr lang="en-IN" sz="2000" b="0" dirty="0"/>
              <a:t>With time being a critical factor in the lives of students, the demand for tech-enabled and time-efficient apartment-hunting solutions has risen, reflecting the need for platforms that align with the fast-paced nature of academic schedules.</a:t>
            </a:r>
            <a:r>
              <a:rPr lang="en-IN" sz="2000" dirty="0"/>
              <a:t>.</a:t>
            </a:r>
            <a:r>
              <a:rPr lang="en-IN" sz="2000" dirty="0">
                <a:solidFill>
                  <a:schemeClr val="accent1"/>
                </a:solidFill>
              </a:rPr>
              <a:t>”</a:t>
            </a:r>
          </a:p>
        </p:txBody>
      </p:sp>
      <p:grpSp>
        <p:nvGrpSpPr>
          <p:cNvPr id="1790" name="Google Shape;1790;p67"/>
          <p:cNvGrpSpPr/>
          <p:nvPr/>
        </p:nvGrpSpPr>
        <p:grpSpPr>
          <a:xfrm rot="-5400000">
            <a:off x="8110503" y="908422"/>
            <a:ext cx="1193550" cy="68100"/>
            <a:chOff x="557300" y="431950"/>
            <a:chExt cx="1193550" cy="68100"/>
          </a:xfrm>
        </p:grpSpPr>
        <p:sp>
          <p:nvSpPr>
            <p:cNvPr id="1791" name="Google Shape;1791;p67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98" name="Google Shape;1798;p67"/>
          <p:cNvCxnSpPr/>
          <p:nvPr/>
        </p:nvCxnSpPr>
        <p:spPr>
          <a:xfrm>
            <a:off x="8707275" y="1743775"/>
            <a:ext cx="0" cy="35169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63"/>
          <p:cNvSpPr/>
          <p:nvPr/>
        </p:nvSpPr>
        <p:spPr>
          <a:xfrm rot="5400000">
            <a:off x="1021200" y="91250"/>
            <a:ext cx="2530200" cy="4572600"/>
          </a:xfrm>
          <a:prstGeom prst="snip1Rect">
            <a:avLst>
              <a:gd name="adj" fmla="val 3812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63"/>
          <p:cNvSpPr txBox="1">
            <a:spLocks noGrp="1"/>
          </p:cNvSpPr>
          <p:nvPr>
            <p:ph type="title"/>
          </p:nvPr>
        </p:nvSpPr>
        <p:spPr>
          <a:xfrm>
            <a:off x="631050" y="1526575"/>
            <a:ext cx="35961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HELLO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16" name="Google Shape;1716;p63"/>
          <p:cNvSpPr txBox="1">
            <a:spLocks noGrp="1"/>
          </p:cNvSpPr>
          <p:nvPr>
            <p:ph type="subTitle" idx="1"/>
          </p:nvPr>
        </p:nvSpPr>
        <p:spPr>
          <a:xfrm>
            <a:off x="174929" y="2281724"/>
            <a:ext cx="3522427" cy="962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/>
              <a:t>	 Group 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1717" name="Google Shape;1717;p63"/>
          <p:cNvGrpSpPr/>
          <p:nvPr/>
        </p:nvGrpSpPr>
        <p:grpSpPr>
          <a:xfrm rot="10800000">
            <a:off x="1742714" y="4607061"/>
            <a:ext cx="1193550" cy="68100"/>
            <a:chOff x="557300" y="431950"/>
            <a:chExt cx="1193550" cy="68100"/>
          </a:xfrm>
        </p:grpSpPr>
        <p:sp>
          <p:nvSpPr>
            <p:cNvPr id="1718" name="Google Shape;1718;p63"/>
            <p:cNvSpPr/>
            <p:nvPr/>
          </p:nvSpPr>
          <p:spPr>
            <a:xfrm>
              <a:off x="5573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3"/>
            <p:cNvSpPr/>
            <p:nvPr/>
          </p:nvSpPr>
          <p:spPr>
            <a:xfrm>
              <a:off x="7448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3"/>
            <p:cNvSpPr/>
            <p:nvPr/>
          </p:nvSpPr>
          <p:spPr>
            <a:xfrm>
              <a:off x="9324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3"/>
            <p:cNvSpPr/>
            <p:nvPr/>
          </p:nvSpPr>
          <p:spPr>
            <a:xfrm>
              <a:off x="112002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3"/>
            <p:cNvSpPr/>
            <p:nvPr/>
          </p:nvSpPr>
          <p:spPr>
            <a:xfrm>
              <a:off x="130760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3"/>
            <p:cNvSpPr/>
            <p:nvPr/>
          </p:nvSpPr>
          <p:spPr>
            <a:xfrm>
              <a:off x="1495175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3"/>
            <p:cNvSpPr/>
            <p:nvPr/>
          </p:nvSpPr>
          <p:spPr>
            <a:xfrm>
              <a:off x="1682750" y="431950"/>
              <a:ext cx="68100" cy="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25" name="Google Shape;1725;p63"/>
          <p:cNvCxnSpPr/>
          <p:nvPr/>
        </p:nvCxnSpPr>
        <p:spPr>
          <a:xfrm>
            <a:off x="3140792" y="4641114"/>
            <a:ext cx="6038400" cy="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84"/>
          <p:cNvSpPr/>
          <p:nvPr/>
        </p:nvSpPr>
        <p:spPr>
          <a:xfrm>
            <a:off x="2562549" y="1287728"/>
            <a:ext cx="1156500" cy="85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84"/>
          <p:cNvSpPr/>
          <p:nvPr/>
        </p:nvSpPr>
        <p:spPr>
          <a:xfrm>
            <a:off x="1775676" y="1273958"/>
            <a:ext cx="269400" cy="185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84"/>
          <p:cNvSpPr txBox="1">
            <a:spLocks noGrp="1"/>
          </p:cNvSpPr>
          <p:nvPr>
            <p:ph type="title" idx="2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cxnSp>
        <p:nvCxnSpPr>
          <p:cNvPr id="2319" name="Google Shape;2319;p84"/>
          <p:cNvCxnSpPr/>
          <p:nvPr/>
        </p:nvCxnSpPr>
        <p:spPr>
          <a:xfrm>
            <a:off x="-150641" y="942475"/>
            <a:ext cx="2748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2" name="Google Shape;2322;p84"/>
          <p:cNvSpPr txBox="1">
            <a:spLocks noGrp="1"/>
          </p:cNvSpPr>
          <p:nvPr>
            <p:ph type="title"/>
          </p:nvPr>
        </p:nvSpPr>
        <p:spPr>
          <a:xfrm>
            <a:off x="0" y="3391283"/>
            <a:ext cx="2274328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Dev Mukherjee</a:t>
            </a:r>
            <a:endParaRPr dirty="0"/>
          </a:p>
        </p:txBody>
      </p:sp>
      <p:sp>
        <p:nvSpPr>
          <p:cNvPr id="2324" name="Google Shape;2324;p84"/>
          <p:cNvSpPr txBox="1">
            <a:spLocks noGrp="1"/>
          </p:cNvSpPr>
          <p:nvPr>
            <p:ph type="title" idx="3"/>
          </p:nvPr>
        </p:nvSpPr>
        <p:spPr>
          <a:xfrm>
            <a:off x="2569869" y="3391282"/>
            <a:ext cx="1725684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Jyoti Singh</a:t>
            </a:r>
            <a:endParaRPr dirty="0"/>
          </a:p>
        </p:txBody>
      </p:sp>
      <p:sp>
        <p:nvSpPr>
          <p:cNvPr id="18" name="Google Shape;2317;p84">
            <a:extLst>
              <a:ext uri="{FF2B5EF4-FFF2-40B4-BE49-F238E27FC236}">
                <a16:creationId xmlns:a16="http://schemas.microsoft.com/office/drawing/2014/main" id="{13771315-1A54-2C49-B996-FD6D5D33FC89}"/>
              </a:ext>
            </a:extLst>
          </p:cNvPr>
          <p:cNvSpPr/>
          <p:nvPr/>
        </p:nvSpPr>
        <p:spPr>
          <a:xfrm>
            <a:off x="6080671" y="1287728"/>
            <a:ext cx="269400" cy="1858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322;p84">
            <a:extLst>
              <a:ext uri="{FF2B5EF4-FFF2-40B4-BE49-F238E27FC236}">
                <a16:creationId xmlns:a16="http://schemas.microsoft.com/office/drawing/2014/main" id="{4941D2EB-E272-BA4F-B221-DAE5C422B429}"/>
              </a:ext>
            </a:extLst>
          </p:cNvPr>
          <p:cNvSpPr txBox="1">
            <a:spLocks/>
          </p:cNvSpPr>
          <p:nvPr/>
        </p:nvSpPr>
        <p:spPr>
          <a:xfrm>
            <a:off x="4167506" y="3427832"/>
            <a:ext cx="2632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Rahul </a:t>
            </a:r>
            <a:r>
              <a:rPr lang="en-IN" dirty="0" err="1"/>
              <a:t>Jogdankar</a:t>
            </a:r>
            <a:endParaRPr lang="en-IN" dirty="0"/>
          </a:p>
        </p:txBody>
      </p:sp>
      <p:sp>
        <p:nvSpPr>
          <p:cNvPr id="22" name="Google Shape;2316;p84">
            <a:extLst>
              <a:ext uri="{FF2B5EF4-FFF2-40B4-BE49-F238E27FC236}">
                <a16:creationId xmlns:a16="http://schemas.microsoft.com/office/drawing/2014/main" id="{5501C9C1-4DA2-3245-9CBA-FFFD9EAF0AC9}"/>
              </a:ext>
            </a:extLst>
          </p:cNvPr>
          <p:cNvSpPr/>
          <p:nvPr/>
        </p:nvSpPr>
        <p:spPr>
          <a:xfrm>
            <a:off x="6875526" y="1287728"/>
            <a:ext cx="1156500" cy="85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24;p84">
            <a:extLst>
              <a:ext uri="{FF2B5EF4-FFF2-40B4-BE49-F238E27FC236}">
                <a16:creationId xmlns:a16="http://schemas.microsoft.com/office/drawing/2014/main" id="{FE5EA40A-83B7-8741-BCF8-414945F79549}"/>
              </a:ext>
            </a:extLst>
          </p:cNvPr>
          <p:cNvSpPr txBox="1">
            <a:spLocks/>
          </p:cNvSpPr>
          <p:nvPr/>
        </p:nvSpPr>
        <p:spPr>
          <a:xfrm>
            <a:off x="6502971" y="3391282"/>
            <a:ext cx="2428378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Roshan </a:t>
            </a:r>
            <a:r>
              <a:rPr lang="en-IN" dirty="0" err="1"/>
              <a:t>Dhaigude</a:t>
            </a:r>
            <a:endParaRPr lang="en-IN" dirty="0"/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01217BE3-B69E-0B41-87AB-08299E18B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9" r="10523"/>
          <a:stretch/>
        </p:blipFill>
        <p:spPr>
          <a:xfrm>
            <a:off x="440141" y="1420783"/>
            <a:ext cx="1469545" cy="1858798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412D889F-BC12-A84E-B8C2-5ED6F8BE2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4" r="8863"/>
          <a:stretch/>
        </p:blipFill>
        <p:spPr>
          <a:xfrm>
            <a:off x="7007218" y="1404051"/>
            <a:ext cx="1419884" cy="1812206"/>
          </a:xfrm>
          <a:prstGeom prst="rect">
            <a:avLst/>
          </a:prstGeom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036E6CA6-073C-FA40-96D2-53BFC41CD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5" r="10828"/>
          <a:stretch/>
        </p:blipFill>
        <p:spPr>
          <a:xfrm>
            <a:off x="4748834" y="1420783"/>
            <a:ext cx="1469545" cy="1863560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0FCD6BE9-856C-6E41-8E45-EBD56DB758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58" r="16743"/>
          <a:stretch/>
        </p:blipFill>
        <p:spPr>
          <a:xfrm>
            <a:off x="2697939" y="1420783"/>
            <a:ext cx="1469545" cy="1858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6" grpId="0" animBg="1"/>
      <p:bldP spid="2317" grpId="0" animBg="1"/>
      <p:bldP spid="2318" grpId="0"/>
      <p:bldP spid="2322" grpId="0"/>
      <p:bldP spid="2324" grpId="0"/>
      <p:bldP spid="18" grpId="0" animBg="1"/>
      <p:bldP spid="20" grpId="0"/>
      <p:bldP spid="22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64"/>
          <p:cNvSpPr txBox="1">
            <a:spLocks noGrp="1"/>
          </p:cNvSpPr>
          <p:nvPr>
            <p:ph type="title" idx="18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731" name="Google Shape;1731;p64"/>
          <p:cNvCxnSpPr/>
          <p:nvPr/>
        </p:nvCxnSpPr>
        <p:spPr>
          <a:xfrm>
            <a:off x="-150641" y="942475"/>
            <a:ext cx="425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2" name="Google Shape;1732;p64"/>
          <p:cNvSpPr txBox="1">
            <a:spLocks noGrp="1"/>
          </p:cNvSpPr>
          <p:nvPr>
            <p:ph type="title" idx="15"/>
          </p:nvPr>
        </p:nvSpPr>
        <p:spPr>
          <a:xfrm>
            <a:off x="1900694" y="3203132"/>
            <a:ext cx="2762168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&amp; AUDIANCE</a:t>
            </a:r>
            <a:endParaRPr dirty="0"/>
          </a:p>
        </p:txBody>
      </p:sp>
      <p:sp>
        <p:nvSpPr>
          <p:cNvPr id="1733" name="Google Shape;1733;p64"/>
          <p:cNvSpPr txBox="1">
            <a:spLocks noGrp="1"/>
          </p:cNvSpPr>
          <p:nvPr>
            <p:ph type="title"/>
          </p:nvPr>
        </p:nvSpPr>
        <p:spPr>
          <a:xfrm>
            <a:off x="1890389" y="1726057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 CHECK</a:t>
            </a:r>
            <a:endParaRPr dirty="0"/>
          </a:p>
        </p:txBody>
      </p:sp>
      <p:sp>
        <p:nvSpPr>
          <p:cNvPr id="1735" name="Google Shape;1735;p64"/>
          <p:cNvSpPr txBox="1">
            <a:spLocks noGrp="1"/>
          </p:cNvSpPr>
          <p:nvPr>
            <p:ph type="title" idx="2"/>
          </p:nvPr>
        </p:nvSpPr>
        <p:spPr>
          <a:xfrm>
            <a:off x="183864" y="1571407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36" name="Google Shape;1736;p64"/>
          <p:cNvSpPr txBox="1">
            <a:spLocks noGrp="1"/>
          </p:cNvSpPr>
          <p:nvPr>
            <p:ph type="title" idx="3"/>
          </p:nvPr>
        </p:nvSpPr>
        <p:spPr>
          <a:xfrm>
            <a:off x="1890389" y="2461441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738" name="Google Shape;1738;p64"/>
          <p:cNvSpPr txBox="1">
            <a:spLocks noGrp="1"/>
          </p:cNvSpPr>
          <p:nvPr>
            <p:ph type="title" idx="5"/>
          </p:nvPr>
        </p:nvSpPr>
        <p:spPr>
          <a:xfrm>
            <a:off x="183864" y="2306791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39" name="Google Shape;1739;p64"/>
          <p:cNvSpPr txBox="1">
            <a:spLocks noGrp="1"/>
          </p:cNvSpPr>
          <p:nvPr>
            <p:ph type="title" idx="6"/>
          </p:nvPr>
        </p:nvSpPr>
        <p:spPr>
          <a:xfrm>
            <a:off x="5942741" y="1726057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741" name="Google Shape;1741;p64"/>
          <p:cNvSpPr txBox="1">
            <a:spLocks noGrp="1"/>
          </p:cNvSpPr>
          <p:nvPr>
            <p:ph type="title" idx="8"/>
          </p:nvPr>
        </p:nvSpPr>
        <p:spPr>
          <a:xfrm>
            <a:off x="4411362" y="1571407"/>
            <a:ext cx="1323097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42" name="Google Shape;1742;p64"/>
          <p:cNvSpPr txBox="1">
            <a:spLocks noGrp="1"/>
          </p:cNvSpPr>
          <p:nvPr>
            <p:ph type="title" idx="9"/>
          </p:nvPr>
        </p:nvSpPr>
        <p:spPr>
          <a:xfrm>
            <a:off x="5942741" y="2465646"/>
            <a:ext cx="2448900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ERD</a:t>
            </a:r>
            <a:endParaRPr dirty="0"/>
          </a:p>
        </p:txBody>
      </p:sp>
      <p:sp>
        <p:nvSpPr>
          <p:cNvPr id="1744" name="Google Shape;1744;p64"/>
          <p:cNvSpPr txBox="1">
            <a:spLocks noGrp="1"/>
          </p:cNvSpPr>
          <p:nvPr>
            <p:ph type="title" idx="14"/>
          </p:nvPr>
        </p:nvSpPr>
        <p:spPr>
          <a:xfrm>
            <a:off x="4571999" y="2310996"/>
            <a:ext cx="1162459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746" name="Google Shape;1746;p64"/>
          <p:cNvSpPr txBox="1">
            <a:spLocks noGrp="1"/>
          </p:cNvSpPr>
          <p:nvPr>
            <p:ph type="title" idx="17"/>
          </p:nvPr>
        </p:nvSpPr>
        <p:spPr>
          <a:xfrm>
            <a:off x="183864" y="3048482"/>
            <a:ext cx="16302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" name="Google Shape;1744;p64">
            <a:extLst>
              <a:ext uri="{FF2B5EF4-FFF2-40B4-BE49-F238E27FC236}">
                <a16:creationId xmlns:a16="http://schemas.microsoft.com/office/drawing/2014/main" id="{4C7C5D3C-B23C-5940-B396-DE97DD799807}"/>
              </a:ext>
            </a:extLst>
          </p:cNvPr>
          <p:cNvSpPr txBox="1">
            <a:spLocks/>
          </p:cNvSpPr>
          <p:nvPr/>
        </p:nvSpPr>
        <p:spPr>
          <a:xfrm>
            <a:off x="4104259" y="3050585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9" name="Google Shape;1742;p64">
            <a:extLst>
              <a:ext uri="{FF2B5EF4-FFF2-40B4-BE49-F238E27FC236}">
                <a16:creationId xmlns:a16="http://schemas.microsoft.com/office/drawing/2014/main" id="{45975EB6-1410-9A4D-AA5B-5E6D4D0DE5D1}"/>
              </a:ext>
            </a:extLst>
          </p:cNvPr>
          <p:cNvSpPr txBox="1">
            <a:spLocks/>
          </p:cNvSpPr>
          <p:nvPr/>
        </p:nvSpPr>
        <p:spPr>
          <a:xfrm>
            <a:off x="5942741" y="3203132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DEMO</a:t>
            </a:r>
          </a:p>
        </p:txBody>
      </p:sp>
      <p:sp>
        <p:nvSpPr>
          <p:cNvPr id="30" name="Google Shape;1732;p64">
            <a:extLst>
              <a:ext uri="{FF2B5EF4-FFF2-40B4-BE49-F238E27FC236}">
                <a16:creationId xmlns:a16="http://schemas.microsoft.com/office/drawing/2014/main" id="{DCE0E7A3-2B41-7842-BDEC-6FC19185E009}"/>
              </a:ext>
            </a:extLst>
          </p:cNvPr>
          <p:cNvSpPr txBox="1">
            <a:spLocks/>
          </p:cNvSpPr>
          <p:nvPr/>
        </p:nvSpPr>
        <p:spPr>
          <a:xfrm>
            <a:off x="1919630" y="3944823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OBJECTIVE</a:t>
            </a:r>
          </a:p>
        </p:txBody>
      </p:sp>
      <p:sp>
        <p:nvSpPr>
          <p:cNvPr id="31" name="Google Shape;1746;p64">
            <a:extLst>
              <a:ext uri="{FF2B5EF4-FFF2-40B4-BE49-F238E27FC236}">
                <a16:creationId xmlns:a16="http://schemas.microsoft.com/office/drawing/2014/main" id="{AC8C0BAB-E178-B944-AF3A-22A33C71DAE5}"/>
              </a:ext>
            </a:extLst>
          </p:cNvPr>
          <p:cNvSpPr txBox="1">
            <a:spLocks/>
          </p:cNvSpPr>
          <p:nvPr/>
        </p:nvSpPr>
        <p:spPr>
          <a:xfrm>
            <a:off x="183864" y="3790173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2" name="Google Shape;1744;p64">
            <a:extLst>
              <a:ext uri="{FF2B5EF4-FFF2-40B4-BE49-F238E27FC236}">
                <a16:creationId xmlns:a16="http://schemas.microsoft.com/office/drawing/2014/main" id="{14AF3EBE-B6F3-D949-8843-B5FE32C2C259}"/>
              </a:ext>
            </a:extLst>
          </p:cNvPr>
          <p:cNvSpPr txBox="1">
            <a:spLocks/>
          </p:cNvSpPr>
          <p:nvPr/>
        </p:nvSpPr>
        <p:spPr>
          <a:xfrm>
            <a:off x="4104259" y="3790173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accent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Thin"/>
              <a:buNone/>
              <a:defRPr sz="4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3" name="Google Shape;1742;p64">
            <a:extLst>
              <a:ext uri="{FF2B5EF4-FFF2-40B4-BE49-F238E27FC236}">
                <a16:creationId xmlns:a16="http://schemas.microsoft.com/office/drawing/2014/main" id="{9D83A3FA-C787-394C-A026-A7C23C473697}"/>
              </a:ext>
            </a:extLst>
          </p:cNvPr>
          <p:cNvSpPr txBox="1">
            <a:spLocks/>
          </p:cNvSpPr>
          <p:nvPr/>
        </p:nvSpPr>
        <p:spPr>
          <a:xfrm>
            <a:off x="5942741" y="3944823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"/>
              <a:buNone/>
              <a:defRPr sz="4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dirty="0"/>
              <a:t>FUTURE POENTIAL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" grpId="0"/>
      <p:bldP spid="1732" grpId="0"/>
      <p:bldP spid="1733" grpId="0"/>
      <p:bldP spid="1736" grpId="0"/>
      <p:bldP spid="1739" grpId="0"/>
      <p:bldP spid="1742" grpId="0"/>
      <p:bldP spid="29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77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 CHECK</a:t>
            </a:r>
            <a:endParaRPr dirty="0"/>
          </a:p>
        </p:txBody>
      </p:sp>
      <p:cxnSp>
        <p:nvCxnSpPr>
          <p:cNvPr id="2159" name="Google Shape;2159;p77"/>
          <p:cNvCxnSpPr/>
          <p:nvPr/>
        </p:nvCxnSpPr>
        <p:spPr>
          <a:xfrm>
            <a:off x="-150641" y="942475"/>
            <a:ext cx="2689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0" name="Google Shape;2160;p77"/>
          <p:cNvSpPr txBox="1"/>
          <p:nvPr/>
        </p:nvSpPr>
        <p:spPr>
          <a:xfrm>
            <a:off x="7091596" y="1049139"/>
            <a:ext cx="7332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40%</a:t>
            </a:r>
            <a:endParaRPr sz="1600" b="1" dirty="0">
              <a:solidFill>
                <a:srgbClr val="29292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61" name="Google Shape;2161;p77"/>
          <p:cNvSpPr txBox="1"/>
          <p:nvPr/>
        </p:nvSpPr>
        <p:spPr>
          <a:xfrm>
            <a:off x="7123120" y="1280119"/>
            <a:ext cx="1725113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Renters reported facing unexpected fees</a:t>
            </a:r>
            <a:endParaRPr lang="en-IN" sz="1200" dirty="0">
              <a:solidFill>
                <a:srgbClr val="292929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164" name="Google Shape;2164;p77"/>
          <p:cNvSpPr/>
          <p:nvPr/>
        </p:nvSpPr>
        <p:spPr>
          <a:xfrm>
            <a:off x="5792409" y="1242972"/>
            <a:ext cx="1140600" cy="1140600"/>
          </a:xfrm>
          <a:prstGeom prst="pie">
            <a:avLst>
              <a:gd name="adj1" fmla="val 16253300"/>
              <a:gd name="adj2" fmla="val 4635129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77"/>
          <p:cNvSpPr txBox="1"/>
          <p:nvPr/>
        </p:nvSpPr>
        <p:spPr>
          <a:xfrm>
            <a:off x="6429850" y="3030800"/>
            <a:ext cx="21921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-IN" dirty="0">
                <a:solidFill>
                  <a:schemeClr val="accent3"/>
                </a:solidFill>
                <a:latin typeface="Montserrat Medium"/>
                <a:cs typeface="Montserrat Medium"/>
              </a:rPr>
              <a:t>On average, it takes 4-8 weeks to find an apartment online in Dallas, Texas</a:t>
            </a:r>
            <a:endParaRPr lang="en-IN" dirty="0">
              <a:solidFill>
                <a:schemeClr val="accent3"/>
              </a:solidFill>
              <a:latin typeface="Montserrat Medium"/>
              <a:cs typeface="Montserrat Medium"/>
              <a:sym typeface="Josefin Slab SemiBold"/>
            </a:endParaRPr>
          </a:p>
        </p:txBody>
      </p:sp>
      <p:grpSp>
        <p:nvGrpSpPr>
          <p:cNvPr id="2167" name="Google Shape;2167;p77"/>
          <p:cNvGrpSpPr/>
          <p:nvPr/>
        </p:nvGrpSpPr>
        <p:grpSpPr>
          <a:xfrm>
            <a:off x="5779640" y="3821001"/>
            <a:ext cx="267103" cy="350730"/>
            <a:chOff x="1803875" y="238125"/>
            <a:chExt cx="3974750" cy="5219200"/>
          </a:xfrm>
        </p:grpSpPr>
        <p:sp>
          <p:nvSpPr>
            <p:cNvPr id="2168" name="Google Shape;2168;p77"/>
            <p:cNvSpPr/>
            <p:nvPr/>
          </p:nvSpPr>
          <p:spPr>
            <a:xfrm>
              <a:off x="1803875" y="238125"/>
              <a:ext cx="3592275" cy="2824075"/>
            </a:xfrm>
            <a:custGeom>
              <a:avLst/>
              <a:gdLst/>
              <a:ahLst/>
              <a:cxnLst/>
              <a:rect l="l" t="t" r="r" b="b"/>
              <a:pathLst>
                <a:path w="143691" h="112963" extrusionOk="0">
                  <a:moveTo>
                    <a:pt x="16441" y="0"/>
                  </a:moveTo>
                  <a:cubicBezTo>
                    <a:pt x="7796" y="0"/>
                    <a:pt x="783" y="7013"/>
                    <a:pt x="783" y="15658"/>
                  </a:cubicBezTo>
                  <a:cubicBezTo>
                    <a:pt x="1109" y="47821"/>
                    <a:pt x="0" y="47364"/>
                    <a:pt x="1664" y="48995"/>
                  </a:cubicBezTo>
                  <a:cubicBezTo>
                    <a:pt x="2295" y="49626"/>
                    <a:pt x="3069" y="49908"/>
                    <a:pt x="3828" y="49908"/>
                  </a:cubicBezTo>
                  <a:cubicBezTo>
                    <a:pt x="5421" y="49908"/>
                    <a:pt x="6948" y="48666"/>
                    <a:pt x="6948" y="46810"/>
                  </a:cubicBezTo>
                  <a:lnTo>
                    <a:pt x="6948" y="15658"/>
                  </a:lnTo>
                  <a:cubicBezTo>
                    <a:pt x="6948" y="10438"/>
                    <a:pt x="11189" y="6165"/>
                    <a:pt x="16441" y="6165"/>
                  </a:cubicBezTo>
                  <a:lnTo>
                    <a:pt x="128033" y="6165"/>
                  </a:lnTo>
                  <a:cubicBezTo>
                    <a:pt x="133252" y="6165"/>
                    <a:pt x="137493" y="10438"/>
                    <a:pt x="137493" y="15658"/>
                  </a:cubicBezTo>
                  <a:lnTo>
                    <a:pt x="137493" y="109896"/>
                  </a:lnTo>
                  <a:cubicBezTo>
                    <a:pt x="137493" y="111593"/>
                    <a:pt x="138896" y="112963"/>
                    <a:pt x="140592" y="112963"/>
                  </a:cubicBezTo>
                  <a:cubicBezTo>
                    <a:pt x="142288" y="112963"/>
                    <a:pt x="143691" y="111593"/>
                    <a:pt x="143691" y="109896"/>
                  </a:cubicBezTo>
                  <a:lnTo>
                    <a:pt x="143691" y="15658"/>
                  </a:lnTo>
                  <a:cubicBezTo>
                    <a:pt x="143691" y="7013"/>
                    <a:pt x="136645" y="0"/>
                    <a:pt x="12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7"/>
            <p:cNvSpPr/>
            <p:nvPr/>
          </p:nvSpPr>
          <p:spPr>
            <a:xfrm>
              <a:off x="1822625" y="1640325"/>
              <a:ext cx="3956000" cy="3817000"/>
            </a:xfrm>
            <a:custGeom>
              <a:avLst/>
              <a:gdLst/>
              <a:ahLst/>
              <a:cxnLst/>
              <a:rect l="l" t="t" r="r" b="b"/>
              <a:pathLst>
                <a:path w="158240" h="152680" extrusionOk="0">
                  <a:moveTo>
                    <a:pt x="3136" y="0"/>
                  </a:moveTo>
                  <a:cubicBezTo>
                    <a:pt x="1543" y="0"/>
                    <a:pt x="0" y="1228"/>
                    <a:pt x="0" y="3084"/>
                  </a:cubicBezTo>
                  <a:cubicBezTo>
                    <a:pt x="0" y="18220"/>
                    <a:pt x="0" y="119342"/>
                    <a:pt x="0" y="134347"/>
                  </a:cubicBezTo>
                  <a:cubicBezTo>
                    <a:pt x="294" y="144459"/>
                    <a:pt x="8579" y="152679"/>
                    <a:pt x="18887" y="152679"/>
                  </a:cubicBezTo>
                  <a:lnTo>
                    <a:pt x="139940" y="152679"/>
                  </a:lnTo>
                  <a:cubicBezTo>
                    <a:pt x="144930" y="152679"/>
                    <a:pt x="149628" y="150689"/>
                    <a:pt x="153085" y="147069"/>
                  </a:cubicBezTo>
                  <a:cubicBezTo>
                    <a:pt x="154292" y="145829"/>
                    <a:pt x="154260" y="143872"/>
                    <a:pt x="153020" y="142697"/>
                  </a:cubicBezTo>
                  <a:cubicBezTo>
                    <a:pt x="152417" y="142126"/>
                    <a:pt x="151652" y="141841"/>
                    <a:pt x="150886" y="141841"/>
                  </a:cubicBezTo>
                  <a:cubicBezTo>
                    <a:pt x="150078" y="141841"/>
                    <a:pt x="149269" y="142159"/>
                    <a:pt x="148649" y="142795"/>
                  </a:cubicBezTo>
                  <a:cubicBezTo>
                    <a:pt x="147051" y="144459"/>
                    <a:pt x="145094" y="145601"/>
                    <a:pt x="142941" y="146123"/>
                  </a:cubicBezTo>
                  <a:cubicBezTo>
                    <a:pt x="141623" y="146467"/>
                    <a:pt x="144563" y="146522"/>
                    <a:pt x="118836" y="146522"/>
                  </a:cubicBezTo>
                  <a:cubicBezTo>
                    <a:pt x="106804" y="146522"/>
                    <a:pt x="88503" y="146510"/>
                    <a:pt x="60564" y="146510"/>
                  </a:cubicBezTo>
                  <a:cubicBezTo>
                    <a:pt x="52100" y="146510"/>
                    <a:pt x="42751" y="146511"/>
                    <a:pt x="32425" y="146514"/>
                  </a:cubicBezTo>
                  <a:cubicBezTo>
                    <a:pt x="35262" y="143252"/>
                    <a:pt x="36959" y="139011"/>
                    <a:pt x="36959" y="134379"/>
                  </a:cubicBezTo>
                  <a:lnTo>
                    <a:pt x="36959" y="113894"/>
                  </a:lnTo>
                  <a:cubicBezTo>
                    <a:pt x="36959" y="111154"/>
                    <a:pt x="39144" y="108936"/>
                    <a:pt x="41884" y="108936"/>
                  </a:cubicBezTo>
                  <a:lnTo>
                    <a:pt x="147116" y="108936"/>
                  </a:lnTo>
                  <a:cubicBezTo>
                    <a:pt x="149856" y="108936"/>
                    <a:pt x="152074" y="111154"/>
                    <a:pt x="152074" y="113894"/>
                  </a:cubicBezTo>
                  <a:lnTo>
                    <a:pt x="152074" y="133694"/>
                  </a:lnTo>
                  <a:cubicBezTo>
                    <a:pt x="152074" y="135391"/>
                    <a:pt x="153444" y="136793"/>
                    <a:pt x="155140" y="136793"/>
                  </a:cubicBezTo>
                  <a:cubicBezTo>
                    <a:pt x="156869" y="136793"/>
                    <a:pt x="158239" y="135391"/>
                    <a:pt x="158239" y="133694"/>
                  </a:cubicBezTo>
                  <a:lnTo>
                    <a:pt x="158239" y="113894"/>
                  </a:lnTo>
                  <a:cubicBezTo>
                    <a:pt x="158239" y="107762"/>
                    <a:pt x="153249" y="102771"/>
                    <a:pt x="147116" y="102771"/>
                  </a:cubicBezTo>
                  <a:lnTo>
                    <a:pt x="142941" y="102771"/>
                  </a:lnTo>
                  <a:lnTo>
                    <a:pt x="142941" y="66139"/>
                  </a:lnTo>
                  <a:cubicBezTo>
                    <a:pt x="142941" y="64442"/>
                    <a:pt x="141538" y="63072"/>
                    <a:pt x="139842" y="63072"/>
                  </a:cubicBezTo>
                  <a:cubicBezTo>
                    <a:pt x="138146" y="63072"/>
                    <a:pt x="136743" y="64442"/>
                    <a:pt x="136743" y="66139"/>
                  </a:cubicBezTo>
                  <a:lnTo>
                    <a:pt x="136743" y="102771"/>
                  </a:lnTo>
                  <a:lnTo>
                    <a:pt x="41884" y="102771"/>
                  </a:lnTo>
                  <a:cubicBezTo>
                    <a:pt x="35752" y="102771"/>
                    <a:pt x="30761" y="107762"/>
                    <a:pt x="30761" y="113894"/>
                  </a:cubicBezTo>
                  <a:lnTo>
                    <a:pt x="30761" y="134379"/>
                  </a:lnTo>
                  <a:cubicBezTo>
                    <a:pt x="30761" y="142610"/>
                    <a:pt x="24996" y="146520"/>
                    <a:pt x="19052" y="146520"/>
                  </a:cubicBezTo>
                  <a:cubicBezTo>
                    <a:pt x="12840" y="146520"/>
                    <a:pt x="6432" y="142251"/>
                    <a:pt x="6198" y="134184"/>
                  </a:cubicBezTo>
                  <a:cubicBezTo>
                    <a:pt x="6198" y="20177"/>
                    <a:pt x="6198" y="4911"/>
                    <a:pt x="6198" y="3248"/>
                  </a:cubicBezTo>
                  <a:lnTo>
                    <a:pt x="6198" y="3084"/>
                  </a:lnTo>
                  <a:cubicBezTo>
                    <a:pt x="6198" y="2236"/>
                    <a:pt x="5839" y="1453"/>
                    <a:pt x="5285" y="899"/>
                  </a:cubicBezTo>
                  <a:cubicBezTo>
                    <a:pt x="4664" y="278"/>
                    <a:pt x="3894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7"/>
            <p:cNvSpPr/>
            <p:nvPr/>
          </p:nvSpPr>
          <p:spPr>
            <a:xfrm>
              <a:off x="2258100" y="1431175"/>
              <a:ext cx="2700125" cy="154175"/>
            </a:xfrm>
            <a:custGeom>
              <a:avLst/>
              <a:gdLst/>
              <a:ahLst/>
              <a:cxnLst/>
              <a:rect l="l" t="t" r="r" b="b"/>
              <a:pathLst>
                <a:path w="108005" h="6167" extrusionOk="0">
                  <a:moveTo>
                    <a:pt x="3099" y="1"/>
                  </a:moveTo>
                  <a:cubicBezTo>
                    <a:pt x="1403" y="1"/>
                    <a:pt x="0" y="1371"/>
                    <a:pt x="0" y="3067"/>
                  </a:cubicBezTo>
                  <a:cubicBezTo>
                    <a:pt x="0" y="4796"/>
                    <a:pt x="1403" y="6166"/>
                    <a:pt x="3099" y="6166"/>
                  </a:cubicBezTo>
                  <a:lnTo>
                    <a:pt x="104906" y="6166"/>
                  </a:lnTo>
                  <a:cubicBezTo>
                    <a:pt x="106602" y="6166"/>
                    <a:pt x="108005" y="4796"/>
                    <a:pt x="108005" y="3067"/>
                  </a:cubicBezTo>
                  <a:cubicBezTo>
                    <a:pt x="108005" y="1371"/>
                    <a:pt x="106602" y="1"/>
                    <a:pt x="10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7"/>
            <p:cNvSpPr/>
            <p:nvPr/>
          </p:nvSpPr>
          <p:spPr>
            <a:xfrm>
              <a:off x="2258100" y="1808750"/>
              <a:ext cx="2700125" cy="154175"/>
            </a:xfrm>
            <a:custGeom>
              <a:avLst/>
              <a:gdLst/>
              <a:ahLst/>
              <a:cxnLst/>
              <a:rect l="l" t="t" r="r" b="b"/>
              <a:pathLst>
                <a:path w="108005" h="6167" extrusionOk="0">
                  <a:moveTo>
                    <a:pt x="3099" y="1"/>
                  </a:moveTo>
                  <a:cubicBezTo>
                    <a:pt x="1403" y="1"/>
                    <a:pt x="0" y="1371"/>
                    <a:pt x="0" y="3067"/>
                  </a:cubicBezTo>
                  <a:cubicBezTo>
                    <a:pt x="0" y="4763"/>
                    <a:pt x="1403" y="6166"/>
                    <a:pt x="3099" y="6166"/>
                  </a:cubicBezTo>
                  <a:lnTo>
                    <a:pt x="104906" y="6166"/>
                  </a:lnTo>
                  <a:cubicBezTo>
                    <a:pt x="106602" y="6166"/>
                    <a:pt x="108005" y="4763"/>
                    <a:pt x="108005" y="3067"/>
                  </a:cubicBezTo>
                  <a:cubicBezTo>
                    <a:pt x="108005" y="1371"/>
                    <a:pt x="106602" y="1"/>
                    <a:pt x="10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7"/>
            <p:cNvSpPr/>
            <p:nvPr/>
          </p:nvSpPr>
          <p:spPr>
            <a:xfrm>
              <a:off x="2258100" y="2186325"/>
              <a:ext cx="2700125" cy="154175"/>
            </a:xfrm>
            <a:custGeom>
              <a:avLst/>
              <a:gdLst/>
              <a:ahLst/>
              <a:cxnLst/>
              <a:rect l="l" t="t" r="r" b="b"/>
              <a:pathLst>
                <a:path w="108005" h="6167" extrusionOk="0">
                  <a:moveTo>
                    <a:pt x="3099" y="1"/>
                  </a:moveTo>
                  <a:cubicBezTo>
                    <a:pt x="1403" y="1"/>
                    <a:pt x="0" y="1371"/>
                    <a:pt x="0" y="3067"/>
                  </a:cubicBezTo>
                  <a:cubicBezTo>
                    <a:pt x="0" y="4763"/>
                    <a:pt x="1403" y="6166"/>
                    <a:pt x="3099" y="6166"/>
                  </a:cubicBezTo>
                  <a:lnTo>
                    <a:pt x="104906" y="6166"/>
                  </a:lnTo>
                  <a:cubicBezTo>
                    <a:pt x="106602" y="6166"/>
                    <a:pt x="108005" y="4763"/>
                    <a:pt x="108005" y="3067"/>
                  </a:cubicBezTo>
                  <a:cubicBezTo>
                    <a:pt x="108005" y="1371"/>
                    <a:pt x="106602" y="1"/>
                    <a:pt x="104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7"/>
            <p:cNvSpPr/>
            <p:nvPr/>
          </p:nvSpPr>
          <p:spPr>
            <a:xfrm>
              <a:off x="2258100" y="2563100"/>
              <a:ext cx="2700125" cy="154950"/>
            </a:xfrm>
            <a:custGeom>
              <a:avLst/>
              <a:gdLst/>
              <a:ahLst/>
              <a:cxnLst/>
              <a:rect l="l" t="t" r="r" b="b"/>
              <a:pathLst>
                <a:path w="108005" h="6198" extrusionOk="0">
                  <a:moveTo>
                    <a:pt x="3099" y="0"/>
                  </a:moveTo>
                  <a:cubicBezTo>
                    <a:pt x="1403" y="0"/>
                    <a:pt x="0" y="1403"/>
                    <a:pt x="0" y="3099"/>
                  </a:cubicBezTo>
                  <a:cubicBezTo>
                    <a:pt x="0" y="4795"/>
                    <a:pt x="1403" y="6198"/>
                    <a:pt x="3099" y="6198"/>
                  </a:cubicBezTo>
                  <a:lnTo>
                    <a:pt x="104906" y="6198"/>
                  </a:lnTo>
                  <a:cubicBezTo>
                    <a:pt x="106602" y="6198"/>
                    <a:pt x="108005" y="4795"/>
                    <a:pt x="108005" y="3099"/>
                  </a:cubicBezTo>
                  <a:cubicBezTo>
                    <a:pt x="108005" y="1403"/>
                    <a:pt x="106602" y="0"/>
                    <a:pt x="104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7"/>
            <p:cNvSpPr/>
            <p:nvPr/>
          </p:nvSpPr>
          <p:spPr>
            <a:xfrm>
              <a:off x="3795300" y="3005100"/>
              <a:ext cx="1162925" cy="154150"/>
            </a:xfrm>
            <a:custGeom>
              <a:avLst/>
              <a:gdLst/>
              <a:ahLst/>
              <a:cxnLst/>
              <a:rect l="l" t="t" r="r" b="b"/>
              <a:pathLst>
                <a:path w="46517" h="6166" extrusionOk="0">
                  <a:moveTo>
                    <a:pt x="3100" y="0"/>
                  </a:moveTo>
                  <a:cubicBezTo>
                    <a:pt x="1404" y="0"/>
                    <a:pt x="1" y="1370"/>
                    <a:pt x="1" y="3066"/>
                  </a:cubicBezTo>
                  <a:cubicBezTo>
                    <a:pt x="1" y="4763"/>
                    <a:pt x="1404" y="6165"/>
                    <a:pt x="3100" y="6165"/>
                  </a:cubicBezTo>
                  <a:lnTo>
                    <a:pt x="43418" y="6165"/>
                  </a:lnTo>
                  <a:cubicBezTo>
                    <a:pt x="45114" y="6165"/>
                    <a:pt x="46517" y="4763"/>
                    <a:pt x="46517" y="3066"/>
                  </a:cubicBezTo>
                  <a:cubicBezTo>
                    <a:pt x="46517" y="1370"/>
                    <a:pt x="45114" y="0"/>
                    <a:pt x="43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7"/>
            <p:cNvSpPr/>
            <p:nvPr/>
          </p:nvSpPr>
          <p:spPr>
            <a:xfrm>
              <a:off x="3885025" y="3465725"/>
              <a:ext cx="1175950" cy="520625"/>
            </a:xfrm>
            <a:custGeom>
              <a:avLst/>
              <a:gdLst/>
              <a:ahLst/>
              <a:cxnLst/>
              <a:rect l="l" t="t" r="r" b="b"/>
              <a:pathLst>
                <a:path w="47038" h="20825" extrusionOk="0">
                  <a:moveTo>
                    <a:pt x="43890" y="0"/>
                  </a:moveTo>
                  <a:cubicBezTo>
                    <a:pt x="43830" y="0"/>
                    <a:pt x="43771" y="2"/>
                    <a:pt x="43711" y="5"/>
                  </a:cubicBezTo>
                  <a:cubicBezTo>
                    <a:pt x="21268" y="1212"/>
                    <a:pt x="21301" y="723"/>
                    <a:pt x="19800" y="2648"/>
                  </a:cubicBezTo>
                  <a:cubicBezTo>
                    <a:pt x="17778" y="5159"/>
                    <a:pt x="20518" y="8943"/>
                    <a:pt x="16375" y="13999"/>
                  </a:cubicBezTo>
                  <a:cubicBezTo>
                    <a:pt x="15658" y="12010"/>
                    <a:pt x="15136" y="9954"/>
                    <a:pt x="14842" y="7867"/>
                  </a:cubicBezTo>
                  <a:cubicBezTo>
                    <a:pt x="14587" y="6170"/>
                    <a:pt x="13167" y="5238"/>
                    <a:pt x="11749" y="5238"/>
                  </a:cubicBezTo>
                  <a:cubicBezTo>
                    <a:pt x="10632" y="5238"/>
                    <a:pt x="9517" y="5816"/>
                    <a:pt x="8970" y="7051"/>
                  </a:cubicBezTo>
                  <a:cubicBezTo>
                    <a:pt x="8481" y="8095"/>
                    <a:pt x="7861" y="9172"/>
                    <a:pt x="7209" y="10183"/>
                  </a:cubicBezTo>
                  <a:lnTo>
                    <a:pt x="7470" y="5975"/>
                  </a:lnTo>
                  <a:cubicBezTo>
                    <a:pt x="7568" y="4279"/>
                    <a:pt x="6296" y="2811"/>
                    <a:pt x="4599" y="2713"/>
                  </a:cubicBezTo>
                  <a:cubicBezTo>
                    <a:pt x="4537" y="2709"/>
                    <a:pt x="4475" y="2708"/>
                    <a:pt x="4413" y="2708"/>
                  </a:cubicBezTo>
                  <a:cubicBezTo>
                    <a:pt x="2768" y="2708"/>
                    <a:pt x="1431" y="3949"/>
                    <a:pt x="1305" y="5583"/>
                  </a:cubicBezTo>
                  <a:cubicBezTo>
                    <a:pt x="1011" y="13086"/>
                    <a:pt x="0" y="15989"/>
                    <a:pt x="2153" y="18338"/>
                  </a:cubicBezTo>
                  <a:cubicBezTo>
                    <a:pt x="2903" y="19186"/>
                    <a:pt x="3947" y="19675"/>
                    <a:pt x="5089" y="19708"/>
                  </a:cubicBezTo>
                  <a:cubicBezTo>
                    <a:pt x="5138" y="19710"/>
                    <a:pt x="5187" y="19711"/>
                    <a:pt x="5236" y="19711"/>
                  </a:cubicBezTo>
                  <a:cubicBezTo>
                    <a:pt x="6913" y="19711"/>
                    <a:pt x="8541" y="18622"/>
                    <a:pt x="10569" y="16087"/>
                  </a:cubicBezTo>
                  <a:cubicBezTo>
                    <a:pt x="11743" y="19392"/>
                    <a:pt x="13700" y="20824"/>
                    <a:pt x="15804" y="20824"/>
                  </a:cubicBezTo>
                  <a:cubicBezTo>
                    <a:pt x="20011" y="20824"/>
                    <a:pt x="24802" y="15098"/>
                    <a:pt x="25085" y="7182"/>
                  </a:cubicBezTo>
                  <a:cubicBezTo>
                    <a:pt x="27596" y="7019"/>
                    <a:pt x="33370" y="6758"/>
                    <a:pt x="44037" y="6171"/>
                  </a:cubicBezTo>
                  <a:cubicBezTo>
                    <a:pt x="45733" y="6073"/>
                    <a:pt x="47038" y="4605"/>
                    <a:pt x="46973" y="2909"/>
                  </a:cubicBezTo>
                  <a:cubicBezTo>
                    <a:pt x="46878" y="1272"/>
                    <a:pt x="45509" y="0"/>
                    <a:pt x="43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7"/>
            <p:cNvSpPr/>
            <p:nvPr/>
          </p:nvSpPr>
          <p:spPr>
            <a:xfrm>
              <a:off x="4457950" y="3237350"/>
              <a:ext cx="258075" cy="181025"/>
            </a:xfrm>
            <a:custGeom>
              <a:avLst/>
              <a:gdLst/>
              <a:ahLst/>
              <a:cxnLst/>
              <a:rect l="l" t="t" r="r" b="b"/>
              <a:pathLst>
                <a:path w="10323" h="7241" extrusionOk="0">
                  <a:moveTo>
                    <a:pt x="6799" y="0"/>
                  </a:moveTo>
                  <a:cubicBezTo>
                    <a:pt x="6293" y="0"/>
                    <a:pt x="5778" y="128"/>
                    <a:pt x="5299" y="398"/>
                  </a:cubicBezTo>
                  <a:cubicBezTo>
                    <a:pt x="4712" y="724"/>
                    <a:pt x="4092" y="985"/>
                    <a:pt x="3440" y="1214"/>
                  </a:cubicBezTo>
                  <a:cubicBezTo>
                    <a:pt x="1" y="2360"/>
                    <a:pt x="1170" y="7241"/>
                    <a:pt x="4299" y="7241"/>
                  </a:cubicBezTo>
                  <a:cubicBezTo>
                    <a:pt x="4643" y="7241"/>
                    <a:pt x="5010" y="7182"/>
                    <a:pt x="5397" y="7053"/>
                  </a:cubicBezTo>
                  <a:cubicBezTo>
                    <a:pt x="6408" y="6727"/>
                    <a:pt x="7354" y="6302"/>
                    <a:pt x="8268" y="5781"/>
                  </a:cubicBezTo>
                  <a:cubicBezTo>
                    <a:pt x="9768" y="4965"/>
                    <a:pt x="10323" y="3106"/>
                    <a:pt x="9475" y="1605"/>
                  </a:cubicBezTo>
                  <a:cubicBezTo>
                    <a:pt x="8919" y="583"/>
                    <a:pt x="7879" y="0"/>
                    <a:pt x="6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7"/>
            <p:cNvSpPr/>
            <p:nvPr/>
          </p:nvSpPr>
          <p:spPr>
            <a:xfrm>
              <a:off x="3294600" y="481125"/>
              <a:ext cx="727450" cy="727450"/>
            </a:xfrm>
            <a:custGeom>
              <a:avLst/>
              <a:gdLst/>
              <a:ahLst/>
              <a:cxnLst/>
              <a:rect l="l" t="t" r="r" b="b"/>
              <a:pathLst>
                <a:path w="29098" h="29098" extrusionOk="0">
                  <a:moveTo>
                    <a:pt x="14549" y="6166"/>
                  </a:moveTo>
                  <a:cubicBezTo>
                    <a:pt x="19148" y="6166"/>
                    <a:pt x="22932" y="9917"/>
                    <a:pt x="22932" y="14549"/>
                  </a:cubicBezTo>
                  <a:cubicBezTo>
                    <a:pt x="22932" y="19181"/>
                    <a:pt x="19148" y="22932"/>
                    <a:pt x="14549" y="22932"/>
                  </a:cubicBezTo>
                  <a:cubicBezTo>
                    <a:pt x="9917" y="22932"/>
                    <a:pt x="6165" y="19181"/>
                    <a:pt x="6165" y="14549"/>
                  </a:cubicBezTo>
                  <a:cubicBezTo>
                    <a:pt x="6165" y="9917"/>
                    <a:pt x="9917" y="6166"/>
                    <a:pt x="14549" y="6166"/>
                  </a:cubicBezTo>
                  <a:close/>
                  <a:moveTo>
                    <a:pt x="14549" y="1"/>
                  </a:moveTo>
                  <a:cubicBezTo>
                    <a:pt x="6524" y="1"/>
                    <a:pt x="0" y="6525"/>
                    <a:pt x="0" y="14549"/>
                  </a:cubicBezTo>
                  <a:cubicBezTo>
                    <a:pt x="0" y="22574"/>
                    <a:pt x="6524" y="29098"/>
                    <a:pt x="14549" y="29098"/>
                  </a:cubicBezTo>
                  <a:cubicBezTo>
                    <a:pt x="22573" y="29098"/>
                    <a:pt x="29097" y="22574"/>
                    <a:pt x="29097" y="14549"/>
                  </a:cubicBezTo>
                  <a:cubicBezTo>
                    <a:pt x="29097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77"/>
          <p:cNvGrpSpPr/>
          <p:nvPr/>
        </p:nvGrpSpPr>
        <p:grpSpPr>
          <a:xfrm>
            <a:off x="3545593" y="3805865"/>
            <a:ext cx="381002" cy="381002"/>
            <a:chOff x="1190625" y="238125"/>
            <a:chExt cx="5219200" cy="5219200"/>
          </a:xfrm>
        </p:grpSpPr>
        <p:sp>
          <p:nvSpPr>
            <p:cNvPr id="2179" name="Google Shape;2179;p77"/>
            <p:cNvSpPr/>
            <p:nvPr/>
          </p:nvSpPr>
          <p:spPr>
            <a:xfrm>
              <a:off x="1190625" y="901825"/>
              <a:ext cx="5214300" cy="4555500"/>
            </a:xfrm>
            <a:custGeom>
              <a:avLst/>
              <a:gdLst/>
              <a:ahLst/>
              <a:cxnLst/>
              <a:rect l="l" t="t" r="r" b="b"/>
              <a:pathLst>
                <a:path w="208572" h="182220" extrusionOk="0">
                  <a:moveTo>
                    <a:pt x="144506" y="15695"/>
                  </a:moveTo>
                  <a:cubicBezTo>
                    <a:pt x="163034" y="15695"/>
                    <a:pt x="175430" y="34810"/>
                    <a:pt x="168090" y="51642"/>
                  </a:cubicBezTo>
                  <a:cubicBezTo>
                    <a:pt x="163492" y="62190"/>
                    <a:pt x="154129" y="67061"/>
                    <a:pt x="144783" y="67061"/>
                  </a:cubicBezTo>
                  <a:cubicBezTo>
                    <a:pt x="132714" y="67061"/>
                    <a:pt x="120674" y="58938"/>
                    <a:pt x="118965" y="44433"/>
                  </a:cubicBezTo>
                  <a:cubicBezTo>
                    <a:pt x="117138" y="29167"/>
                    <a:pt x="129142" y="15695"/>
                    <a:pt x="144506" y="15695"/>
                  </a:cubicBezTo>
                  <a:close/>
                  <a:moveTo>
                    <a:pt x="171183" y="82197"/>
                  </a:moveTo>
                  <a:cubicBezTo>
                    <a:pt x="171245" y="82249"/>
                    <a:pt x="171303" y="82300"/>
                    <a:pt x="171361" y="82352"/>
                  </a:cubicBezTo>
                  <a:lnTo>
                    <a:pt x="171361" y="82352"/>
                  </a:lnTo>
                  <a:cubicBezTo>
                    <a:pt x="171303" y="82302"/>
                    <a:pt x="171244" y="82250"/>
                    <a:pt x="171183" y="82197"/>
                  </a:cubicBezTo>
                  <a:close/>
                  <a:moveTo>
                    <a:pt x="171907" y="82826"/>
                  </a:moveTo>
                  <a:cubicBezTo>
                    <a:pt x="172233" y="83113"/>
                    <a:pt x="172610" y="83445"/>
                    <a:pt x="173045" y="83828"/>
                  </a:cubicBezTo>
                  <a:lnTo>
                    <a:pt x="173045" y="83828"/>
                  </a:lnTo>
                  <a:cubicBezTo>
                    <a:pt x="172989" y="83777"/>
                    <a:pt x="172486" y="83333"/>
                    <a:pt x="171907" y="82826"/>
                  </a:cubicBezTo>
                  <a:close/>
                  <a:moveTo>
                    <a:pt x="169525" y="61069"/>
                  </a:moveTo>
                  <a:lnTo>
                    <a:pt x="199960" y="87850"/>
                  </a:lnTo>
                  <a:cubicBezTo>
                    <a:pt x="201526" y="89253"/>
                    <a:pt x="202439" y="91275"/>
                    <a:pt x="202439" y="93395"/>
                  </a:cubicBezTo>
                  <a:cubicBezTo>
                    <a:pt x="202439" y="97763"/>
                    <a:pt x="198822" y="100782"/>
                    <a:pt x="195006" y="100782"/>
                  </a:cubicBezTo>
                  <a:cubicBezTo>
                    <a:pt x="193350" y="100782"/>
                    <a:pt x="191657" y="100214"/>
                    <a:pt x="190206" y="98941"/>
                  </a:cubicBezTo>
                  <a:cubicBezTo>
                    <a:pt x="181103" y="90911"/>
                    <a:pt x="175871" y="86312"/>
                    <a:pt x="173045" y="83828"/>
                  </a:cubicBezTo>
                  <a:lnTo>
                    <a:pt x="173045" y="83828"/>
                  </a:lnTo>
                  <a:cubicBezTo>
                    <a:pt x="173048" y="83831"/>
                    <a:pt x="173050" y="83832"/>
                    <a:pt x="173050" y="83832"/>
                  </a:cubicBezTo>
                  <a:cubicBezTo>
                    <a:pt x="173048" y="83832"/>
                    <a:pt x="172678" y="83509"/>
                    <a:pt x="171683" y="82635"/>
                  </a:cubicBezTo>
                  <a:lnTo>
                    <a:pt x="171683" y="82635"/>
                  </a:lnTo>
                  <a:cubicBezTo>
                    <a:pt x="171502" y="82457"/>
                    <a:pt x="171322" y="82307"/>
                    <a:pt x="171170" y="82185"/>
                  </a:cubicBezTo>
                  <a:lnTo>
                    <a:pt x="171170" y="82185"/>
                  </a:lnTo>
                  <a:cubicBezTo>
                    <a:pt x="171108" y="82130"/>
                    <a:pt x="171044" y="82074"/>
                    <a:pt x="170979" y="82017"/>
                  </a:cubicBezTo>
                  <a:lnTo>
                    <a:pt x="170979" y="82017"/>
                  </a:lnTo>
                  <a:cubicBezTo>
                    <a:pt x="171015" y="82047"/>
                    <a:pt x="171053" y="82078"/>
                    <a:pt x="171091" y="82109"/>
                  </a:cubicBezTo>
                  <a:cubicBezTo>
                    <a:pt x="170732" y="81783"/>
                    <a:pt x="170471" y="81554"/>
                    <a:pt x="170308" y="81424"/>
                  </a:cubicBezTo>
                  <a:lnTo>
                    <a:pt x="170308" y="81424"/>
                  </a:lnTo>
                  <a:cubicBezTo>
                    <a:pt x="170397" y="81498"/>
                    <a:pt x="170500" y="81592"/>
                    <a:pt x="170616" y="81698"/>
                  </a:cubicBezTo>
                  <a:lnTo>
                    <a:pt x="170616" y="81698"/>
                  </a:lnTo>
                  <a:cubicBezTo>
                    <a:pt x="168417" y="79764"/>
                    <a:pt x="164466" y="76286"/>
                    <a:pt x="157750" y="70366"/>
                  </a:cubicBezTo>
                  <a:cubicBezTo>
                    <a:pt x="162349" y="68245"/>
                    <a:pt x="166394" y="65049"/>
                    <a:pt x="169525" y="61069"/>
                  </a:cubicBezTo>
                  <a:close/>
                  <a:moveTo>
                    <a:pt x="104285" y="0"/>
                  </a:moveTo>
                  <a:cubicBezTo>
                    <a:pt x="101102" y="0"/>
                    <a:pt x="97920" y="1118"/>
                    <a:pt x="95380" y="3364"/>
                  </a:cubicBezTo>
                  <a:lnTo>
                    <a:pt x="17125" y="72225"/>
                  </a:lnTo>
                  <a:cubicBezTo>
                    <a:pt x="15853" y="73367"/>
                    <a:pt x="15723" y="75291"/>
                    <a:pt x="16864" y="76563"/>
                  </a:cubicBezTo>
                  <a:cubicBezTo>
                    <a:pt x="17468" y="77256"/>
                    <a:pt x="18314" y="77610"/>
                    <a:pt x="19164" y="77610"/>
                  </a:cubicBezTo>
                  <a:cubicBezTo>
                    <a:pt x="19876" y="77610"/>
                    <a:pt x="20591" y="77362"/>
                    <a:pt x="21170" y="76857"/>
                  </a:cubicBezTo>
                  <a:lnTo>
                    <a:pt x="99425" y="7996"/>
                  </a:lnTo>
                  <a:cubicBezTo>
                    <a:pt x="100833" y="6769"/>
                    <a:pt x="102577" y="6149"/>
                    <a:pt x="104319" y="6149"/>
                  </a:cubicBezTo>
                  <a:cubicBezTo>
                    <a:pt x="106051" y="6149"/>
                    <a:pt x="107781" y="6761"/>
                    <a:pt x="109179" y="7996"/>
                  </a:cubicBezTo>
                  <a:lnTo>
                    <a:pt x="121803" y="19087"/>
                  </a:lnTo>
                  <a:cubicBezTo>
                    <a:pt x="118280" y="22675"/>
                    <a:pt x="115605" y="27046"/>
                    <a:pt x="114104" y="31939"/>
                  </a:cubicBezTo>
                  <a:cubicBezTo>
                    <a:pt x="112147" y="30569"/>
                    <a:pt x="109701" y="26785"/>
                    <a:pt x="104286" y="26785"/>
                  </a:cubicBezTo>
                  <a:cubicBezTo>
                    <a:pt x="101774" y="26785"/>
                    <a:pt x="99327" y="27699"/>
                    <a:pt x="97436" y="29362"/>
                  </a:cubicBezTo>
                  <a:cubicBezTo>
                    <a:pt x="95968" y="30667"/>
                    <a:pt x="20159" y="97407"/>
                    <a:pt x="18398" y="98941"/>
                  </a:cubicBezTo>
                  <a:cubicBezTo>
                    <a:pt x="16947" y="100214"/>
                    <a:pt x="15254" y="100782"/>
                    <a:pt x="13598" y="100782"/>
                  </a:cubicBezTo>
                  <a:cubicBezTo>
                    <a:pt x="9782" y="100782"/>
                    <a:pt x="6165" y="97763"/>
                    <a:pt x="6165" y="93395"/>
                  </a:cubicBezTo>
                  <a:cubicBezTo>
                    <a:pt x="6165" y="88665"/>
                    <a:pt x="10145" y="86937"/>
                    <a:pt x="11971" y="84947"/>
                  </a:cubicBezTo>
                  <a:cubicBezTo>
                    <a:pt x="13244" y="83838"/>
                    <a:pt x="13374" y="81880"/>
                    <a:pt x="12232" y="80608"/>
                  </a:cubicBezTo>
                  <a:cubicBezTo>
                    <a:pt x="11636" y="79924"/>
                    <a:pt x="10804" y="79580"/>
                    <a:pt x="9964" y="79580"/>
                  </a:cubicBezTo>
                  <a:cubicBezTo>
                    <a:pt x="9242" y="79580"/>
                    <a:pt x="8515" y="79835"/>
                    <a:pt x="7927" y="80347"/>
                  </a:cubicBezTo>
                  <a:cubicBezTo>
                    <a:pt x="6459" y="82044"/>
                    <a:pt x="0" y="85338"/>
                    <a:pt x="0" y="93395"/>
                  </a:cubicBezTo>
                  <a:cubicBezTo>
                    <a:pt x="0" y="101470"/>
                    <a:pt x="6655" y="106910"/>
                    <a:pt x="13627" y="106910"/>
                  </a:cubicBezTo>
                  <a:cubicBezTo>
                    <a:pt x="16683" y="106910"/>
                    <a:pt x="19799" y="105866"/>
                    <a:pt x="22442" y="103540"/>
                  </a:cubicBezTo>
                  <a:lnTo>
                    <a:pt x="31250" y="95809"/>
                  </a:lnTo>
                  <a:lnTo>
                    <a:pt x="31250" y="175010"/>
                  </a:lnTo>
                  <a:cubicBezTo>
                    <a:pt x="31250" y="178990"/>
                    <a:pt x="34479" y="182219"/>
                    <a:pt x="38459" y="182219"/>
                  </a:cubicBezTo>
                  <a:lnTo>
                    <a:pt x="46222" y="182219"/>
                  </a:lnTo>
                  <a:cubicBezTo>
                    <a:pt x="47886" y="182219"/>
                    <a:pt x="49289" y="180849"/>
                    <a:pt x="49289" y="179153"/>
                  </a:cubicBezTo>
                  <a:cubicBezTo>
                    <a:pt x="49289" y="177457"/>
                    <a:pt x="47886" y="176087"/>
                    <a:pt x="46222" y="176087"/>
                  </a:cubicBezTo>
                  <a:lnTo>
                    <a:pt x="38459" y="176087"/>
                  </a:lnTo>
                  <a:cubicBezTo>
                    <a:pt x="37872" y="176087"/>
                    <a:pt x="37382" y="175597"/>
                    <a:pt x="37382" y="175010"/>
                  </a:cubicBezTo>
                  <a:lnTo>
                    <a:pt x="37382" y="90394"/>
                  </a:lnTo>
                  <a:lnTo>
                    <a:pt x="101513" y="33962"/>
                  </a:lnTo>
                  <a:cubicBezTo>
                    <a:pt x="102312" y="33261"/>
                    <a:pt x="103307" y="32910"/>
                    <a:pt x="104302" y="32910"/>
                  </a:cubicBezTo>
                  <a:cubicBezTo>
                    <a:pt x="105297" y="32910"/>
                    <a:pt x="106292" y="33261"/>
                    <a:pt x="107091" y="33962"/>
                  </a:cubicBezTo>
                  <a:lnTo>
                    <a:pt x="112767" y="38953"/>
                  </a:lnTo>
                  <a:cubicBezTo>
                    <a:pt x="111309" y="57902"/>
                    <a:pt x="126474" y="73255"/>
                    <a:pt x="144453" y="73255"/>
                  </a:cubicBezTo>
                  <a:cubicBezTo>
                    <a:pt x="146591" y="73255"/>
                    <a:pt x="148770" y="73038"/>
                    <a:pt x="150965" y="72584"/>
                  </a:cubicBezTo>
                  <a:lnTo>
                    <a:pt x="171222" y="90394"/>
                  </a:lnTo>
                  <a:lnTo>
                    <a:pt x="171222" y="135181"/>
                  </a:lnTo>
                  <a:cubicBezTo>
                    <a:pt x="171222" y="136878"/>
                    <a:pt x="172592" y="138248"/>
                    <a:pt x="174288" y="138248"/>
                  </a:cubicBezTo>
                  <a:cubicBezTo>
                    <a:pt x="175984" y="138248"/>
                    <a:pt x="177354" y="136878"/>
                    <a:pt x="177354" y="135181"/>
                  </a:cubicBezTo>
                  <a:lnTo>
                    <a:pt x="177354" y="95809"/>
                  </a:lnTo>
                  <a:lnTo>
                    <a:pt x="186162" y="103540"/>
                  </a:lnTo>
                  <a:cubicBezTo>
                    <a:pt x="188821" y="105883"/>
                    <a:pt x="191926" y="106929"/>
                    <a:pt x="194963" y="106929"/>
                  </a:cubicBezTo>
                  <a:cubicBezTo>
                    <a:pt x="201948" y="106929"/>
                    <a:pt x="208571" y="101398"/>
                    <a:pt x="208571" y="93395"/>
                  </a:cubicBezTo>
                  <a:cubicBezTo>
                    <a:pt x="208571" y="89513"/>
                    <a:pt x="206908" y="85827"/>
                    <a:pt x="204005" y="83250"/>
                  </a:cubicBezTo>
                  <a:lnTo>
                    <a:pt x="172853" y="55850"/>
                  </a:lnTo>
                  <a:cubicBezTo>
                    <a:pt x="183617" y="34843"/>
                    <a:pt x="168319" y="9562"/>
                    <a:pt x="144506" y="9562"/>
                  </a:cubicBezTo>
                  <a:cubicBezTo>
                    <a:pt x="137852" y="9562"/>
                    <a:pt x="131686" y="11617"/>
                    <a:pt x="126565" y="15108"/>
                  </a:cubicBezTo>
                  <a:lnTo>
                    <a:pt x="113224" y="3364"/>
                  </a:lnTo>
                  <a:cubicBezTo>
                    <a:pt x="110675" y="1126"/>
                    <a:pt x="107479" y="0"/>
                    <a:pt x="104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7"/>
            <p:cNvSpPr/>
            <p:nvPr/>
          </p:nvSpPr>
          <p:spPr>
            <a:xfrm>
              <a:off x="2576150" y="4511325"/>
              <a:ext cx="3048350" cy="946000"/>
            </a:xfrm>
            <a:custGeom>
              <a:avLst/>
              <a:gdLst/>
              <a:ahLst/>
              <a:cxnLst/>
              <a:rect l="l" t="t" r="r" b="b"/>
              <a:pathLst>
                <a:path w="121934" h="37840" extrusionOk="0">
                  <a:moveTo>
                    <a:pt x="118867" y="0"/>
                  </a:moveTo>
                  <a:cubicBezTo>
                    <a:pt x="117171" y="0"/>
                    <a:pt x="115801" y="1370"/>
                    <a:pt x="115801" y="3066"/>
                  </a:cubicBezTo>
                  <a:lnTo>
                    <a:pt x="115801" y="30630"/>
                  </a:lnTo>
                  <a:cubicBezTo>
                    <a:pt x="115801" y="31217"/>
                    <a:pt x="115311" y="31707"/>
                    <a:pt x="114724" y="31707"/>
                  </a:cubicBezTo>
                  <a:lnTo>
                    <a:pt x="3066" y="31707"/>
                  </a:lnTo>
                  <a:cubicBezTo>
                    <a:pt x="1370" y="31707"/>
                    <a:pt x="0" y="33077"/>
                    <a:pt x="0" y="34773"/>
                  </a:cubicBezTo>
                  <a:cubicBezTo>
                    <a:pt x="0" y="36469"/>
                    <a:pt x="1370" y="37839"/>
                    <a:pt x="3066" y="37839"/>
                  </a:cubicBezTo>
                  <a:lnTo>
                    <a:pt x="114724" y="37839"/>
                  </a:lnTo>
                  <a:cubicBezTo>
                    <a:pt x="118704" y="37839"/>
                    <a:pt x="121933" y="34610"/>
                    <a:pt x="121933" y="30630"/>
                  </a:cubicBezTo>
                  <a:lnTo>
                    <a:pt x="121933" y="3066"/>
                  </a:lnTo>
                  <a:cubicBezTo>
                    <a:pt x="121933" y="1370"/>
                    <a:pt x="120563" y="0"/>
                    <a:pt x="1188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7"/>
            <p:cNvSpPr/>
            <p:nvPr/>
          </p:nvSpPr>
          <p:spPr>
            <a:xfrm>
              <a:off x="3313350" y="2842800"/>
              <a:ext cx="969650" cy="1815325"/>
            </a:xfrm>
            <a:custGeom>
              <a:avLst/>
              <a:gdLst/>
              <a:ahLst/>
              <a:cxnLst/>
              <a:rect l="l" t="t" r="r" b="b"/>
              <a:pathLst>
                <a:path w="38786" h="72613" extrusionOk="0">
                  <a:moveTo>
                    <a:pt x="19377" y="6133"/>
                  </a:moveTo>
                  <a:cubicBezTo>
                    <a:pt x="20518" y="6133"/>
                    <a:pt x="21399" y="7047"/>
                    <a:pt x="21399" y="8156"/>
                  </a:cubicBezTo>
                  <a:lnTo>
                    <a:pt x="21399" y="9852"/>
                  </a:lnTo>
                  <a:cubicBezTo>
                    <a:pt x="21399" y="11385"/>
                    <a:pt x="22541" y="12690"/>
                    <a:pt x="24074" y="12886"/>
                  </a:cubicBezTo>
                  <a:cubicBezTo>
                    <a:pt x="28445" y="13473"/>
                    <a:pt x="31479" y="14908"/>
                    <a:pt x="31479" y="16409"/>
                  </a:cubicBezTo>
                  <a:cubicBezTo>
                    <a:pt x="31479" y="17028"/>
                    <a:pt x="30892" y="18562"/>
                    <a:pt x="29848" y="18562"/>
                  </a:cubicBezTo>
                  <a:cubicBezTo>
                    <a:pt x="28739" y="18562"/>
                    <a:pt x="26455" y="16082"/>
                    <a:pt x="20747" y="16082"/>
                  </a:cubicBezTo>
                  <a:cubicBezTo>
                    <a:pt x="15234" y="16082"/>
                    <a:pt x="11124" y="18366"/>
                    <a:pt x="11124" y="23846"/>
                  </a:cubicBezTo>
                  <a:cubicBezTo>
                    <a:pt x="11124" y="36144"/>
                    <a:pt x="32653" y="29326"/>
                    <a:pt x="32653" y="47071"/>
                  </a:cubicBezTo>
                  <a:cubicBezTo>
                    <a:pt x="32653" y="51801"/>
                    <a:pt x="31120" y="57836"/>
                    <a:pt x="23748" y="59695"/>
                  </a:cubicBezTo>
                  <a:cubicBezTo>
                    <a:pt x="22378" y="60021"/>
                    <a:pt x="21399" y="61261"/>
                    <a:pt x="21399" y="62664"/>
                  </a:cubicBezTo>
                  <a:lnTo>
                    <a:pt x="21399" y="64458"/>
                  </a:lnTo>
                  <a:cubicBezTo>
                    <a:pt x="21399" y="65567"/>
                    <a:pt x="20518" y="66480"/>
                    <a:pt x="19377" y="66480"/>
                  </a:cubicBezTo>
                  <a:cubicBezTo>
                    <a:pt x="18268" y="66480"/>
                    <a:pt x="17354" y="65567"/>
                    <a:pt x="17354" y="64458"/>
                  </a:cubicBezTo>
                  <a:lnTo>
                    <a:pt x="17354" y="62761"/>
                  </a:lnTo>
                  <a:cubicBezTo>
                    <a:pt x="17354" y="61326"/>
                    <a:pt x="16343" y="60087"/>
                    <a:pt x="14940" y="59760"/>
                  </a:cubicBezTo>
                  <a:cubicBezTo>
                    <a:pt x="9754" y="58651"/>
                    <a:pt x="6133" y="55520"/>
                    <a:pt x="6133" y="53432"/>
                  </a:cubicBezTo>
                  <a:cubicBezTo>
                    <a:pt x="6133" y="52551"/>
                    <a:pt x="7046" y="51247"/>
                    <a:pt x="7829" y="51247"/>
                  </a:cubicBezTo>
                  <a:cubicBezTo>
                    <a:pt x="9330" y="51247"/>
                    <a:pt x="10765" y="56662"/>
                    <a:pt x="18953" y="56662"/>
                  </a:cubicBezTo>
                  <a:cubicBezTo>
                    <a:pt x="27532" y="56662"/>
                    <a:pt x="28836" y="50888"/>
                    <a:pt x="28836" y="47463"/>
                  </a:cubicBezTo>
                  <a:cubicBezTo>
                    <a:pt x="28836" y="32816"/>
                    <a:pt x="7307" y="39862"/>
                    <a:pt x="7307" y="24237"/>
                  </a:cubicBezTo>
                  <a:cubicBezTo>
                    <a:pt x="7307" y="18627"/>
                    <a:pt x="9950" y="14973"/>
                    <a:pt x="15169" y="13440"/>
                  </a:cubicBezTo>
                  <a:cubicBezTo>
                    <a:pt x="16474" y="13049"/>
                    <a:pt x="17354" y="11842"/>
                    <a:pt x="17354" y="10504"/>
                  </a:cubicBezTo>
                  <a:lnTo>
                    <a:pt x="17354" y="8156"/>
                  </a:lnTo>
                  <a:cubicBezTo>
                    <a:pt x="17354" y="7047"/>
                    <a:pt x="18268" y="6133"/>
                    <a:pt x="19377" y="6133"/>
                  </a:cubicBezTo>
                  <a:close/>
                  <a:moveTo>
                    <a:pt x="19377" y="1"/>
                  </a:moveTo>
                  <a:cubicBezTo>
                    <a:pt x="14908" y="1"/>
                    <a:pt x="11222" y="3654"/>
                    <a:pt x="11222" y="8156"/>
                  </a:cubicBezTo>
                  <a:lnTo>
                    <a:pt x="11222" y="8352"/>
                  </a:lnTo>
                  <a:cubicBezTo>
                    <a:pt x="4796" y="11059"/>
                    <a:pt x="1175" y="16767"/>
                    <a:pt x="1175" y="24237"/>
                  </a:cubicBezTo>
                  <a:cubicBezTo>
                    <a:pt x="1175" y="36437"/>
                    <a:pt x="10178" y="39830"/>
                    <a:pt x="16147" y="42048"/>
                  </a:cubicBezTo>
                  <a:cubicBezTo>
                    <a:pt x="22215" y="44331"/>
                    <a:pt x="22704" y="44951"/>
                    <a:pt x="22704" y="47463"/>
                  </a:cubicBezTo>
                  <a:cubicBezTo>
                    <a:pt x="22704" y="49355"/>
                    <a:pt x="22508" y="50496"/>
                    <a:pt x="18953" y="50496"/>
                  </a:cubicBezTo>
                  <a:cubicBezTo>
                    <a:pt x="15952" y="50496"/>
                    <a:pt x="15104" y="49616"/>
                    <a:pt x="13864" y="48278"/>
                  </a:cubicBezTo>
                  <a:cubicBezTo>
                    <a:pt x="12787" y="47104"/>
                    <a:pt x="10961" y="45114"/>
                    <a:pt x="7829" y="45114"/>
                  </a:cubicBezTo>
                  <a:cubicBezTo>
                    <a:pt x="3230" y="45114"/>
                    <a:pt x="1" y="49518"/>
                    <a:pt x="1" y="53432"/>
                  </a:cubicBezTo>
                  <a:cubicBezTo>
                    <a:pt x="1" y="58325"/>
                    <a:pt x="4600" y="62990"/>
                    <a:pt x="11254" y="65143"/>
                  </a:cubicBezTo>
                  <a:cubicBezTo>
                    <a:pt x="11613" y="69318"/>
                    <a:pt x="15104" y="72613"/>
                    <a:pt x="19377" y="72613"/>
                  </a:cubicBezTo>
                  <a:cubicBezTo>
                    <a:pt x="23748" y="72613"/>
                    <a:pt x="27303" y="69188"/>
                    <a:pt x="27532" y="64914"/>
                  </a:cubicBezTo>
                  <a:cubicBezTo>
                    <a:pt x="34708" y="62174"/>
                    <a:pt x="38786" y="55813"/>
                    <a:pt x="38786" y="47071"/>
                  </a:cubicBezTo>
                  <a:cubicBezTo>
                    <a:pt x="38786" y="27010"/>
                    <a:pt x="17256" y="27923"/>
                    <a:pt x="17256" y="23846"/>
                  </a:cubicBezTo>
                  <a:cubicBezTo>
                    <a:pt x="17256" y="22280"/>
                    <a:pt x="19051" y="22248"/>
                    <a:pt x="20747" y="22248"/>
                  </a:cubicBezTo>
                  <a:cubicBezTo>
                    <a:pt x="25379" y="22248"/>
                    <a:pt x="26129" y="24694"/>
                    <a:pt x="29848" y="24694"/>
                  </a:cubicBezTo>
                  <a:cubicBezTo>
                    <a:pt x="34480" y="24694"/>
                    <a:pt x="37611" y="20388"/>
                    <a:pt x="37611" y="16376"/>
                  </a:cubicBezTo>
                  <a:cubicBezTo>
                    <a:pt x="37611" y="13701"/>
                    <a:pt x="36241" y="9167"/>
                    <a:pt x="27499" y="7275"/>
                  </a:cubicBezTo>
                  <a:cubicBezTo>
                    <a:pt x="27075" y="3198"/>
                    <a:pt x="23585" y="1"/>
                    <a:pt x="19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7"/>
            <p:cNvSpPr/>
            <p:nvPr/>
          </p:nvSpPr>
          <p:spPr>
            <a:xfrm>
              <a:off x="2678900" y="2631600"/>
              <a:ext cx="2237750" cy="2237750"/>
            </a:xfrm>
            <a:custGeom>
              <a:avLst/>
              <a:gdLst/>
              <a:ahLst/>
              <a:cxnLst/>
              <a:rect l="l" t="t" r="r" b="b"/>
              <a:pathLst>
                <a:path w="89510" h="89510" extrusionOk="0">
                  <a:moveTo>
                    <a:pt x="44755" y="0"/>
                  </a:moveTo>
                  <a:cubicBezTo>
                    <a:pt x="20094" y="0"/>
                    <a:pt x="0" y="20062"/>
                    <a:pt x="0" y="44755"/>
                  </a:cubicBezTo>
                  <a:cubicBezTo>
                    <a:pt x="0" y="69415"/>
                    <a:pt x="20094" y="89509"/>
                    <a:pt x="44755" y="89509"/>
                  </a:cubicBezTo>
                  <a:cubicBezTo>
                    <a:pt x="69448" y="89509"/>
                    <a:pt x="89509" y="69415"/>
                    <a:pt x="89509" y="44755"/>
                  </a:cubicBezTo>
                  <a:cubicBezTo>
                    <a:pt x="89509" y="40384"/>
                    <a:pt x="88889" y="36045"/>
                    <a:pt x="87650" y="31870"/>
                  </a:cubicBezTo>
                  <a:cubicBezTo>
                    <a:pt x="87248" y="30558"/>
                    <a:pt x="86012" y="29686"/>
                    <a:pt x="84697" y="29686"/>
                  </a:cubicBezTo>
                  <a:cubicBezTo>
                    <a:pt x="84410" y="29686"/>
                    <a:pt x="84120" y="29727"/>
                    <a:pt x="83833" y="29815"/>
                  </a:cubicBezTo>
                  <a:cubicBezTo>
                    <a:pt x="82202" y="30304"/>
                    <a:pt x="81289" y="32033"/>
                    <a:pt x="81778" y="33631"/>
                  </a:cubicBezTo>
                  <a:cubicBezTo>
                    <a:pt x="82855" y="37220"/>
                    <a:pt x="83377" y="40971"/>
                    <a:pt x="83377" y="44755"/>
                  </a:cubicBezTo>
                  <a:cubicBezTo>
                    <a:pt x="83377" y="66056"/>
                    <a:pt x="66055" y="83377"/>
                    <a:pt x="44755" y="83377"/>
                  </a:cubicBezTo>
                  <a:cubicBezTo>
                    <a:pt x="23487" y="83377"/>
                    <a:pt x="6165" y="66056"/>
                    <a:pt x="6165" y="44755"/>
                  </a:cubicBezTo>
                  <a:cubicBezTo>
                    <a:pt x="6165" y="23454"/>
                    <a:pt x="23487" y="6133"/>
                    <a:pt x="44755" y="6133"/>
                  </a:cubicBezTo>
                  <a:cubicBezTo>
                    <a:pt x="57737" y="6133"/>
                    <a:pt x="69774" y="12592"/>
                    <a:pt x="76951" y="23389"/>
                  </a:cubicBezTo>
                  <a:cubicBezTo>
                    <a:pt x="77547" y="24294"/>
                    <a:pt x="78520" y="24771"/>
                    <a:pt x="79508" y="24771"/>
                  </a:cubicBezTo>
                  <a:cubicBezTo>
                    <a:pt x="80088" y="24771"/>
                    <a:pt x="80673" y="24607"/>
                    <a:pt x="81191" y="24269"/>
                  </a:cubicBezTo>
                  <a:cubicBezTo>
                    <a:pt x="82626" y="23324"/>
                    <a:pt x="82985" y="21399"/>
                    <a:pt x="82072" y="19996"/>
                  </a:cubicBezTo>
                  <a:cubicBezTo>
                    <a:pt x="73721" y="7470"/>
                    <a:pt x="59792" y="0"/>
                    <a:pt x="44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7"/>
            <p:cNvSpPr/>
            <p:nvPr/>
          </p:nvSpPr>
          <p:spPr>
            <a:xfrm>
              <a:off x="5633450" y="416700"/>
              <a:ext cx="393900" cy="743200"/>
            </a:xfrm>
            <a:custGeom>
              <a:avLst/>
              <a:gdLst/>
              <a:ahLst/>
              <a:cxnLst/>
              <a:rect l="l" t="t" r="r" b="b"/>
              <a:pathLst>
                <a:path w="15756" h="29728" extrusionOk="0">
                  <a:moveTo>
                    <a:pt x="7894" y="1"/>
                  </a:moveTo>
                  <a:cubicBezTo>
                    <a:pt x="6524" y="1"/>
                    <a:pt x="5415" y="1077"/>
                    <a:pt x="5415" y="2447"/>
                  </a:cubicBezTo>
                  <a:lnTo>
                    <a:pt x="5415" y="3589"/>
                  </a:lnTo>
                  <a:cubicBezTo>
                    <a:pt x="2283" y="4502"/>
                    <a:pt x="587" y="6818"/>
                    <a:pt x="587" y="10211"/>
                  </a:cubicBezTo>
                  <a:cubicBezTo>
                    <a:pt x="587" y="15039"/>
                    <a:pt x="4045" y="16343"/>
                    <a:pt x="6850" y="17387"/>
                  </a:cubicBezTo>
                  <a:cubicBezTo>
                    <a:pt x="9623" y="18431"/>
                    <a:pt x="10960" y="19051"/>
                    <a:pt x="10960" y="21399"/>
                  </a:cubicBezTo>
                  <a:cubicBezTo>
                    <a:pt x="10960" y="23389"/>
                    <a:pt x="9916" y="24335"/>
                    <a:pt x="7666" y="24335"/>
                  </a:cubicBezTo>
                  <a:cubicBezTo>
                    <a:pt x="4045" y="24335"/>
                    <a:pt x="4306" y="21758"/>
                    <a:pt x="2316" y="21758"/>
                  </a:cubicBezTo>
                  <a:cubicBezTo>
                    <a:pt x="1011" y="21758"/>
                    <a:pt x="0" y="23096"/>
                    <a:pt x="0" y="24270"/>
                  </a:cubicBezTo>
                  <a:cubicBezTo>
                    <a:pt x="0" y="27206"/>
                    <a:pt x="4167" y="29727"/>
                    <a:pt x="8215" y="29727"/>
                  </a:cubicBezTo>
                  <a:cubicBezTo>
                    <a:pt x="12038" y="29727"/>
                    <a:pt x="15755" y="27478"/>
                    <a:pt x="15755" y="21204"/>
                  </a:cubicBezTo>
                  <a:cubicBezTo>
                    <a:pt x="15755" y="11972"/>
                    <a:pt x="5382" y="14027"/>
                    <a:pt x="5382" y="10015"/>
                  </a:cubicBezTo>
                  <a:cubicBezTo>
                    <a:pt x="5382" y="9134"/>
                    <a:pt x="5676" y="8580"/>
                    <a:pt x="6296" y="8221"/>
                  </a:cubicBezTo>
                  <a:cubicBezTo>
                    <a:pt x="6806" y="7943"/>
                    <a:pt x="7566" y="7767"/>
                    <a:pt x="8436" y="7767"/>
                  </a:cubicBezTo>
                  <a:cubicBezTo>
                    <a:pt x="9401" y="7767"/>
                    <a:pt x="10501" y="7983"/>
                    <a:pt x="11547" y="8515"/>
                  </a:cubicBezTo>
                  <a:cubicBezTo>
                    <a:pt x="11972" y="8743"/>
                    <a:pt x="12396" y="8939"/>
                    <a:pt x="12917" y="8939"/>
                  </a:cubicBezTo>
                  <a:cubicBezTo>
                    <a:pt x="14385" y="8939"/>
                    <a:pt x="15201" y="7438"/>
                    <a:pt x="15201" y="6427"/>
                  </a:cubicBezTo>
                  <a:cubicBezTo>
                    <a:pt x="15201" y="4209"/>
                    <a:pt x="12069" y="3491"/>
                    <a:pt x="10341" y="3263"/>
                  </a:cubicBezTo>
                  <a:lnTo>
                    <a:pt x="10341" y="2447"/>
                  </a:lnTo>
                  <a:cubicBezTo>
                    <a:pt x="10341" y="1077"/>
                    <a:pt x="9231" y="1"/>
                    <a:pt x="7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77"/>
            <p:cNvSpPr/>
            <p:nvPr/>
          </p:nvSpPr>
          <p:spPr>
            <a:xfrm>
              <a:off x="5251775" y="238125"/>
              <a:ext cx="1158050" cy="1158025"/>
            </a:xfrm>
            <a:custGeom>
              <a:avLst/>
              <a:gdLst/>
              <a:ahLst/>
              <a:cxnLst/>
              <a:rect l="l" t="t" r="r" b="b"/>
              <a:pathLst>
                <a:path w="46322" h="46321" extrusionOk="0">
                  <a:moveTo>
                    <a:pt x="23161" y="6133"/>
                  </a:moveTo>
                  <a:cubicBezTo>
                    <a:pt x="32523" y="6133"/>
                    <a:pt x="40156" y="13766"/>
                    <a:pt x="40156" y="23160"/>
                  </a:cubicBezTo>
                  <a:cubicBezTo>
                    <a:pt x="40156" y="34414"/>
                    <a:pt x="31650" y="40041"/>
                    <a:pt x="23145" y="40041"/>
                  </a:cubicBezTo>
                  <a:cubicBezTo>
                    <a:pt x="14639" y="40041"/>
                    <a:pt x="6133" y="34414"/>
                    <a:pt x="6133" y="23160"/>
                  </a:cubicBezTo>
                  <a:cubicBezTo>
                    <a:pt x="6133" y="13766"/>
                    <a:pt x="13767" y="6133"/>
                    <a:pt x="23161" y="6133"/>
                  </a:cubicBezTo>
                  <a:close/>
                  <a:moveTo>
                    <a:pt x="23161" y="0"/>
                  </a:moveTo>
                  <a:cubicBezTo>
                    <a:pt x="10374" y="0"/>
                    <a:pt x="1" y="10373"/>
                    <a:pt x="1" y="23160"/>
                  </a:cubicBezTo>
                  <a:cubicBezTo>
                    <a:pt x="1" y="35914"/>
                    <a:pt x="10374" y="46320"/>
                    <a:pt x="23161" y="46320"/>
                  </a:cubicBezTo>
                  <a:cubicBezTo>
                    <a:pt x="35915" y="46320"/>
                    <a:pt x="46321" y="35914"/>
                    <a:pt x="46321" y="23160"/>
                  </a:cubicBezTo>
                  <a:cubicBezTo>
                    <a:pt x="46321" y="10373"/>
                    <a:pt x="35915" y="0"/>
                    <a:pt x="2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77"/>
            <p:cNvSpPr/>
            <p:nvPr/>
          </p:nvSpPr>
          <p:spPr>
            <a:xfrm>
              <a:off x="4521100" y="1363500"/>
              <a:ext cx="627950" cy="1147425"/>
            </a:xfrm>
            <a:custGeom>
              <a:avLst/>
              <a:gdLst/>
              <a:ahLst/>
              <a:cxnLst/>
              <a:rect l="l" t="t" r="r" b="b"/>
              <a:pathLst>
                <a:path w="25118" h="45897" extrusionOk="0">
                  <a:moveTo>
                    <a:pt x="11287" y="0"/>
                  </a:moveTo>
                  <a:cubicBezTo>
                    <a:pt x="7014" y="0"/>
                    <a:pt x="7829" y="4926"/>
                    <a:pt x="7764" y="5122"/>
                  </a:cubicBezTo>
                  <a:cubicBezTo>
                    <a:pt x="3263" y="6459"/>
                    <a:pt x="816" y="9786"/>
                    <a:pt x="816" y="14614"/>
                  </a:cubicBezTo>
                  <a:cubicBezTo>
                    <a:pt x="816" y="21562"/>
                    <a:pt x="5774" y="23421"/>
                    <a:pt x="9786" y="24922"/>
                  </a:cubicBezTo>
                  <a:cubicBezTo>
                    <a:pt x="13766" y="26423"/>
                    <a:pt x="15691" y="27303"/>
                    <a:pt x="15691" y="30630"/>
                  </a:cubicBezTo>
                  <a:cubicBezTo>
                    <a:pt x="15691" y="33534"/>
                    <a:pt x="14190" y="34871"/>
                    <a:pt x="10961" y="34871"/>
                  </a:cubicBezTo>
                  <a:cubicBezTo>
                    <a:pt x="5774" y="34871"/>
                    <a:pt x="6133" y="31152"/>
                    <a:pt x="3295" y="31152"/>
                  </a:cubicBezTo>
                  <a:cubicBezTo>
                    <a:pt x="1436" y="31152"/>
                    <a:pt x="1" y="33077"/>
                    <a:pt x="1" y="34773"/>
                  </a:cubicBezTo>
                  <a:cubicBezTo>
                    <a:pt x="1" y="37513"/>
                    <a:pt x="3393" y="40253"/>
                    <a:pt x="7764" y="41199"/>
                  </a:cubicBezTo>
                  <a:lnTo>
                    <a:pt x="7764" y="42374"/>
                  </a:lnTo>
                  <a:cubicBezTo>
                    <a:pt x="7764" y="44298"/>
                    <a:pt x="9330" y="45897"/>
                    <a:pt x="11287" y="45897"/>
                  </a:cubicBezTo>
                  <a:cubicBezTo>
                    <a:pt x="13212" y="45897"/>
                    <a:pt x="14777" y="44298"/>
                    <a:pt x="14777" y="42374"/>
                  </a:cubicBezTo>
                  <a:lnTo>
                    <a:pt x="14777" y="41134"/>
                  </a:lnTo>
                  <a:cubicBezTo>
                    <a:pt x="19736" y="39895"/>
                    <a:pt x="22541" y="36013"/>
                    <a:pt x="22541" y="30370"/>
                  </a:cubicBezTo>
                  <a:cubicBezTo>
                    <a:pt x="22541" y="22215"/>
                    <a:pt x="16669" y="20029"/>
                    <a:pt x="13146" y="18724"/>
                  </a:cubicBezTo>
                  <a:cubicBezTo>
                    <a:pt x="9982" y="17517"/>
                    <a:pt x="7699" y="16963"/>
                    <a:pt x="7699" y="14353"/>
                  </a:cubicBezTo>
                  <a:cubicBezTo>
                    <a:pt x="7699" y="13081"/>
                    <a:pt x="8090" y="12265"/>
                    <a:pt x="9036" y="11744"/>
                  </a:cubicBezTo>
                  <a:cubicBezTo>
                    <a:pt x="9955" y="11236"/>
                    <a:pt x="10914" y="11045"/>
                    <a:pt x="11857" y="11045"/>
                  </a:cubicBezTo>
                  <a:cubicBezTo>
                    <a:pt x="14732" y="11045"/>
                    <a:pt x="17464" y="12820"/>
                    <a:pt x="18496" y="12820"/>
                  </a:cubicBezTo>
                  <a:cubicBezTo>
                    <a:pt x="21791" y="12820"/>
                    <a:pt x="25118" y="6068"/>
                    <a:pt x="14777" y="4665"/>
                  </a:cubicBezTo>
                  <a:cubicBezTo>
                    <a:pt x="14777" y="4632"/>
                    <a:pt x="15364" y="0"/>
                    <a:pt x="11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6" name="Google Shape;2186;p77"/>
          <p:cNvSpPr txBox="1">
            <a:spLocks noGrp="1"/>
          </p:cNvSpPr>
          <p:nvPr>
            <p:ph type="title" idx="4294967295"/>
          </p:nvPr>
        </p:nvSpPr>
        <p:spPr>
          <a:xfrm>
            <a:off x="3178388" y="3178850"/>
            <a:ext cx="2403428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Montserrat"/>
                <a:ea typeface="Montserrat"/>
                <a:cs typeface="Montserrat"/>
                <a:sym typeface="Montserrat"/>
              </a:rPr>
              <a:t>TIME TO FIND A HOME</a:t>
            </a:r>
            <a:endParaRPr sz="1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8" name="Google Shape;2188;p77"/>
          <p:cNvCxnSpPr/>
          <p:nvPr/>
        </p:nvCxnSpPr>
        <p:spPr>
          <a:xfrm>
            <a:off x="3274325" y="3684510"/>
            <a:ext cx="3022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9" name="Google Shape;2189;p77"/>
          <p:cNvSpPr/>
          <p:nvPr/>
        </p:nvSpPr>
        <p:spPr>
          <a:xfrm>
            <a:off x="4698325" y="3592689"/>
            <a:ext cx="183600" cy="18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77"/>
          <p:cNvSpPr txBox="1">
            <a:spLocks noGrp="1"/>
          </p:cNvSpPr>
          <p:nvPr>
            <p:ph type="title" idx="4294967295"/>
          </p:nvPr>
        </p:nvSpPr>
        <p:spPr>
          <a:xfrm>
            <a:off x="3808225" y="4003265"/>
            <a:ext cx="1963800" cy="1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SIX WEEKS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1" name="Google Shape;2191;p77"/>
          <p:cNvSpPr/>
          <p:nvPr/>
        </p:nvSpPr>
        <p:spPr>
          <a:xfrm>
            <a:off x="3702050" y="3650452"/>
            <a:ext cx="68100" cy="6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77"/>
          <p:cNvSpPr/>
          <p:nvPr/>
        </p:nvSpPr>
        <p:spPr>
          <a:xfrm>
            <a:off x="5879150" y="3650452"/>
            <a:ext cx="68100" cy="68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3" name="Google Shape;2193;p77"/>
          <p:cNvCxnSpPr>
            <a:stCxn id="2189" idx="4"/>
            <a:endCxn id="2190" idx="0"/>
          </p:cNvCxnSpPr>
          <p:nvPr/>
        </p:nvCxnSpPr>
        <p:spPr>
          <a:xfrm>
            <a:off x="4790125" y="3776289"/>
            <a:ext cx="0" cy="227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4" name="Google Shape;2194;p77"/>
          <p:cNvGrpSpPr/>
          <p:nvPr/>
        </p:nvGrpSpPr>
        <p:grpSpPr>
          <a:xfrm>
            <a:off x="621388" y="1053200"/>
            <a:ext cx="2274000" cy="3430200"/>
            <a:chOff x="621388" y="1053200"/>
            <a:chExt cx="2274000" cy="3430200"/>
          </a:xfrm>
        </p:grpSpPr>
        <p:pic>
          <p:nvPicPr>
            <p:cNvPr id="2195" name="Google Shape;2195;p77"/>
            <p:cNvPicPr preferRelativeResize="0"/>
            <p:nvPr/>
          </p:nvPicPr>
          <p:blipFill rotWithShape="1">
            <a:blip r:embed="rId3">
              <a:alphaModFix/>
            </a:blip>
            <a:srcRect l="38926" r="16868"/>
            <a:stretch/>
          </p:blipFill>
          <p:spPr>
            <a:xfrm>
              <a:off x="621400" y="1053225"/>
              <a:ext cx="2273975" cy="3430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6" name="Google Shape;2196;p77"/>
            <p:cNvSpPr/>
            <p:nvPr/>
          </p:nvSpPr>
          <p:spPr>
            <a:xfrm>
              <a:off x="621388" y="1053200"/>
              <a:ext cx="2274000" cy="3430200"/>
            </a:xfrm>
            <a:prstGeom prst="rect">
              <a:avLst/>
            </a:prstGeom>
            <a:solidFill>
              <a:srgbClr val="FFFFFF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55B9A326-088F-474B-96C0-222F019C7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657" y="1195075"/>
            <a:ext cx="1144800" cy="1144800"/>
          </a:xfrm>
          <a:prstGeom prst="rect">
            <a:avLst/>
          </a:prstGeom>
        </p:spPr>
      </p:pic>
      <p:sp>
        <p:nvSpPr>
          <p:cNvPr id="54" name="Google Shape;2160;p77">
            <a:extLst>
              <a:ext uri="{FF2B5EF4-FFF2-40B4-BE49-F238E27FC236}">
                <a16:creationId xmlns:a16="http://schemas.microsoft.com/office/drawing/2014/main" id="{02D41487-DAC9-E342-B51C-33456F112BF4}"/>
              </a:ext>
            </a:extLst>
          </p:cNvPr>
          <p:cNvSpPr txBox="1"/>
          <p:nvPr/>
        </p:nvSpPr>
        <p:spPr>
          <a:xfrm>
            <a:off x="4164433" y="1057933"/>
            <a:ext cx="7332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sz="1600" b="1" dirty="0">
              <a:solidFill>
                <a:srgbClr val="29292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" name="Google Shape;2161;p77">
            <a:extLst>
              <a:ext uri="{FF2B5EF4-FFF2-40B4-BE49-F238E27FC236}">
                <a16:creationId xmlns:a16="http://schemas.microsoft.com/office/drawing/2014/main" id="{86F06A72-517D-144A-B146-6F7F52C8063A}"/>
              </a:ext>
            </a:extLst>
          </p:cNvPr>
          <p:cNvSpPr txBox="1"/>
          <p:nvPr/>
        </p:nvSpPr>
        <p:spPr>
          <a:xfrm>
            <a:off x="4195957" y="1288913"/>
            <a:ext cx="1725113" cy="62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accent3"/>
                </a:solidFill>
                <a:latin typeface="Montserrat Medium"/>
                <a:ea typeface="Josefin Slab SemiBold"/>
                <a:cs typeface="Montserrat Medium"/>
                <a:sym typeface="Montserrat Medium"/>
              </a:rPr>
              <a:t>Rent increase by 1/5</a:t>
            </a:r>
            <a:r>
              <a:rPr lang="en-IN" sz="1200" baseline="30000" dirty="0">
                <a:solidFill>
                  <a:schemeClr val="accent3"/>
                </a:solidFill>
                <a:latin typeface="Montserrat Medium"/>
                <a:ea typeface="Josefin Slab SemiBold"/>
                <a:cs typeface="Montserrat Medium"/>
                <a:sym typeface="Montserrat Medium"/>
              </a:rPr>
              <a:t>th</a:t>
            </a:r>
            <a:r>
              <a:rPr lang="en-IN" sz="1200" dirty="0">
                <a:solidFill>
                  <a:schemeClr val="accent3"/>
                </a:solidFill>
                <a:latin typeface="Montserrat Medium"/>
                <a:ea typeface="Josefin Slab SemiBold"/>
                <a:cs typeface="Montserrat Medium"/>
                <a:sym typeface="Montserrat Medium"/>
              </a:rPr>
              <a:t> in last half decade</a:t>
            </a:r>
            <a:endParaRPr lang="en-IN" sz="1200" dirty="0">
              <a:solidFill>
                <a:srgbClr val="292929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47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8" grpId="0"/>
      <p:bldP spid="2160" grpId="0"/>
      <p:bldP spid="2161" grpId="0"/>
      <p:bldP spid="2164" grpId="0" animBg="1"/>
      <p:bldP spid="2166" grpId="0"/>
      <p:bldP spid="2186" grpId="0"/>
      <p:bldP spid="2189" grpId="0" animBg="1"/>
      <p:bldP spid="2190" grpId="0"/>
      <p:bldP spid="2191" grpId="0" animBg="1"/>
      <p:bldP spid="2192" grpId="0" animBg="1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01"/>
          <p:cNvSpPr txBox="1">
            <a:spLocks noGrp="1"/>
          </p:cNvSpPr>
          <p:nvPr>
            <p:ph type="title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cxnSp>
        <p:nvCxnSpPr>
          <p:cNvPr id="2721" name="Google Shape;2721;p101"/>
          <p:cNvCxnSpPr/>
          <p:nvPr/>
        </p:nvCxnSpPr>
        <p:spPr>
          <a:xfrm>
            <a:off x="-150641" y="942475"/>
            <a:ext cx="4692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3" name="Google Shape;2723;p101"/>
          <p:cNvSpPr txBox="1">
            <a:spLocks noGrp="1"/>
          </p:cNvSpPr>
          <p:nvPr>
            <p:ph type="subTitle" idx="1"/>
          </p:nvPr>
        </p:nvSpPr>
        <p:spPr>
          <a:xfrm>
            <a:off x="991769" y="2096301"/>
            <a:ext cx="3385241" cy="120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Inefficient, expensive, and opaque apartment search process hinders SMU students from accessing affordable, convenient housing near campus.</a:t>
            </a:r>
            <a:endParaRPr dirty="0"/>
          </a:p>
        </p:txBody>
      </p:sp>
      <p:pic>
        <p:nvPicPr>
          <p:cNvPr id="2724" name="Google Shape;272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25" y="2022100"/>
            <a:ext cx="4661740" cy="310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9B527867-B0A1-2D42-A727-9A03D636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183954"/>
            <a:ext cx="1189699" cy="1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0" grpId="0"/>
      <p:bldP spid="272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6" name="Google Shape;3046;p117"/>
          <p:cNvPicPr preferRelativeResize="0"/>
          <p:nvPr/>
        </p:nvPicPr>
        <p:blipFill rotWithShape="1">
          <a:blip r:embed="rId3">
            <a:alphaModFix/>
          </a:blip>
          <a:srcRect l="45789" r="16885"/>
          <a:stretch/>
        </p:blipFill>
        <p:spPr>
          <a:xfrm>
            <a:off x="598033" y="1095663"/>
            <a:ext cx="1372999" cy="245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Google Shape;3047;p117"/>
          <p:cNvPicPr preferRelativeResize="0"/>
          <p:nvPr/>
        </p:nvPicPr>
        <p:blipFill rotWithShape="1">
          <a:blip r:embed="rId4">
            <a:alphaModFix/>
          </a:blip>
          <a:srcRect l="9203" r="9203" b="2723"/>
          <a:stretch/>
        </p:blipFill>
        <p:spPr>
          <a:xfrm>
            <a:off x="2192096" y="1095663"/>
            <a:ext cx="1373000" cy="245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Google Shape;3048;p117"/>
          <p:cNvSpPr txBox="1">
            <a:spLocks noGrp="1"/>
          </p:cNvSpPr>
          <p:nvPr>
            <p:ph type="title"/>
          </p:nvPr>
        </p:nvSpPr>
        <p:spPr>
          <a:xfrm>
            <a:off x="3970534" y="1103840"/>
            <a:ext cx="2604000" cy="4537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SOLUTION</a:t>
            </a:r>
            <a:endParaRPr dirty="0"/>
          </a:p>
        </p:txBody>
      </p:sp>
      <p:sp>
        <p:nvSpPr>
          <p:cNvPr id="3049" name="Google Shape;3049;p117"/>
          <p:cNvSpPr txBox="1">
            <a:spLocks noGrp="1"/>
          </p:cNvSpPr>
          <p:nvPr>
            <p:ph type="subTitle" idx="1"/>
          </p:nvPr>
        </p:nvSpPr>
        <p:spPr>
          <a:xfrm>
            <a:off x="4097753" y="1557558"/>
            <a:ext cx="3010711" cy="1657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dirty="0"/>
              <a:t>MustangNest Locator offers an innovative solution, providing a streamlined, user-friendly platform that prioritizes simplicity, accessibility, and relevant information consolidation.</a:t>
            </a:r>
            <a:endParaRPr dirty="0"/>
          </a:p>
        </p:txBody>
      </p:sp>
      <p:sp>
        <p:nvSpPr>
          <p:cNvPr id="3050" name="Google Shape;3050;p117"/>
          <p:cNvSpPr/>
          <p:nvPr/>
        </p:nvSpPr>
        <p:spPr>
          <a:xfrm>
            <a:off x="2140790" y="863452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117"/>
          <p:cNvSpPr/>
          <p:nvPr/>
        </p:nvSpPr>
        <p:spPr>
          <a:xfrm>
            <a:off x="540690" y="863452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8;p117">
            <a:extLst>
              <a:ext uri="{FF2B5EF4-FFF2-40B4-BE49-F238E27FC236}">
                <a16:creationId xmlns:a16="http://schemas.microsoft.com/office/drawing/2014/main" id="{4B651B77-BD43-7445-B8E8-DC783BED1CC3}"/>
              </a:ext>
            </a:extLst>
          </p:cNvPr>
          <p:cNvSpPr txBox="1">
            <a:spLocks/>
          </p:cNvSpPr>
          <p:nvPr/>
        </p:nvSpPr>
        <p:spPr>
          <a:xfrm>
            <a:off x="5069139" y="3215284"/>
            <a:ext cx="3176364" cy="45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Montserrat Black"/>
              <a:buNone/>
              <a:defRPr sz="215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IN" dirty="0"/>
              <a:t>TARGET AUDIENCE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02170F-9698-3C44-ABC3-F2FBD382E4F3}"/>
              </a:ext>
            </a:extLst>
          </p:cNvPr>
          <p:cNvGrpSpPr/>
          <p:nvPr/>
        </p:nvGrpSpPr>
        <p:grpSpPr>
          <a:xfrm>
            <a:off x="4737693" y="3676824"/>
            <a:ext cx="576000" cy="576000"/>
            <a:chOff x="3983202" y="3419852"/>
            <a:chExt cx="576000" cy="576000"/>
          </a:xfrm>
        </p:grpSpPr>
        <p:sp>
          <p:nvSpPr>
            <p:cNvPr id="11" name="Google Shape;2985;p114">
              <a:extLst>
                <a:ext uri="{FF2B5EF4-FFF2-40B4-BE49-F238E27FC236}">
                  <a16:creationId xmlns:a16="http://schemas.microsoft.com/office/drawing/2014/main" id="{A072DB9D-1D50-6A46-9E50-BA9BE27B8666}"/>
                </a:ext>
              </a:extLst>
            </p:cNvPr>
            <p:cNvSpPr/>
            <p:nvPr/>
          </p:nvSpPr>
          <p:spPr>
            <a:xfrm>
              <a:off x="3983202" y="3419852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Graphic 2" descr="School boy with solid fill">
              <a:extLst>
                <a:ext uri="{FF2B5EF4-FFF2-40B4-BE49-F238E27FC236}">
                  <a16:creationId xmlns:a16="http://schemas.microsoft.com/office/drawing/2014/main" id="{55FD446A-1220-9749-9901-34B1C34F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01202" y="3437852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659FF0-0F1E-994E-B09E-F0253952D24F}"/>
              </a:ext>
            </a:extLst>
          </p:cNvPr>
          <p:cNvGrpSpPr/>
          <p:nvPr/>
        </p:nvGrpSpPr>
        <p:grpSpPr>
          <a:xfrm>
            <a:off x="6366741" y="3669002"/>
            <a:ext cx="576000" cy="583822"/>
            <a:chOff x="5271806" y="3632575"/>
            <a:chExt cx="576000" cy="583822"/>
          </a:xfrm>
        </p:grpSpPr>
        <p:pic>
          <p:nvPicPr>
            <p:cNvPr id="5" name="Graphic 4" descr="Professor male with solid fill">
              <a:extLst>
                <a:ext uri="{FF2B5EF4-FFF2-40B4-BE49-F238E27FC236}">
                  <a16:creationId xmlns:a16="http://schemas.microsoft.com/office/drawing/2014/main" id="{72AC97C0-6856-FC46-9A47-6895D7A6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7806" y="3632575"/>
              <a:ext cx="504000" cy="504000"/>
            </a:xfrm>
            <a:prstGeom prst="rect">
              <a:avLst/>
            </a:prstGeom>
          </p:spPr>
        </p:pic>
        <p:sp>
          <p:nvSpPr>
            <p:cNvPr id="22" name="Google Shape;2985;p114">
              <a:extLst>
                <a:ext uri="{FF2B5EF4-FFF2-40B4-BE49-F238E27FC236}">
                  <a16:creationId xmlns:a16="http://schemas.microsoft.com/office/drawing/2014/main" id="{83729375-EDE0-4B45-951E-B649C061C3BE}"/>
                </a:ext>
              </a:extLst>
            </p:cNvPr>
            <p:cNvSpPr/>
            <p:nvPr/>
          </p:nvSpPr>
          <p:spPr>
            <a:xfrm>
              <a:off x="5271806" y="3640397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9B4729-8993-2940-AFB9-877A707AADA2}"/>
              </a:ext>
            </a:extLst>
          </p:cNvPr>
          <p:cNvGrpSpPr/>
          <p:nvPr/>
        </p:nvGrpSpPr>
        <p:grpSpPr>
          <a:xfrm>
            <a:off x="7995789" y="3676824"/>
            <a:ext cx="576000" cy="576000"/>
            <a:chOff x="6508233" y="4136147"/>
            <a:chExt cx="576000" cy="576000"/>
          </a:xfrm>
        </p:grpSpPr>
        <p:pic>
          <p:nvPicPr>
            <p:cNvPr id="7" name="Graphic 6" descr="Office worker female with solid fill">
              <a:extLst>
                <a:ext uri="{FF2B5EF4-FFF2-40B4-BE49-F238E27FC236}">
                  <a16:creationId xmlns:a16="http://schemas.microsoft.com/office/drawing/2014/main" id="{8192C2E6-AEF8-7542-847B-28D70DCDA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64937" y="4172147"/>
              <a:ext cx="504000" cy="504000"/>
            </a:xfrm>
            <a:prstGeom prst="rect">
              <a:avLst/>
            </a:prstGeom>
          </p:spPr>
        </p:pic>
        <p:sp>
          <p:nvSpPr>
            <p:cNvPr id="25" name="Google Shape;2985;p114">
              <a:extLst>
                <a:ext uri="{FF2B5EF4-FFF2-40B4-BE49-F238E27FC236}">
                  <a16:creationId xmlns:a16="http://schemas.microsoft.com/office/drawing/2014/main" id="{C2AF79D7-B470-D444-9D40-FF91937F1F6D}"/>
                </a:ext>
              </a:extLst>
            </p:cNvPr>
            <p:cNvSpPr/>
            <p:nvPr/>
          </p:nvSpPr>
          <p:spPr>
            <a:xfrm>
              <a:off x="6508233" y="4136147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008;p114">
            <a:extLst>
              <a:ext uri="{FF2B5EF4-FFF2-40B4-BE49-F238E27FC236}">
                <a16:creationId xmlns:a16="http://schemas.microsoft.com/office/drawing/2014/main" id="{90B281E8-94E9-E841-91E9-F386D39B9279}"/>
              </a:ext>
            </a:extLst>
          </p:cNvPr>
          <p:cNvSpPr txBox="1">
            <a:spLocks/>
          </p:cNvSpPr>
          <p:nvPr/>
        </p:nvSpPr>
        <p:spPr>
          <a:xfrm>
            <a:off x="4190343" y="4270824"/>
            <a:ext cx="1670700" cy="29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/>
            <a:r>
              <a:rPr lang="en-IN" dirty="0">
                <a:solidFill>
                  <a:schemeClr val="dk2"/>
                </a:solidFill>
              </a:rPr>
              <a:t>SMU STUDENTS</a:t>
            </a:r>
          </a:p>
          <a:p>
            <a:pPr marL="0" indent="0" algn="ctr"/>
            <a:endParaRPr lang="en-IN" dirty="0">
              <a:solidFill>
                <a:schemeClr val="dk2"/>
              </a:solidFill>
            </a:endParaRPr>
          </a:p>
        </p:txBody>
      </p:sp>
      <p:sp>
        <p:nvSpPr>
          <p:cNvPr id="30" name="Google Shape;3008;p114">
            <a:extLst>
              <a:ext uri="{FF2B5EF4-FFF2-40B4-BE49-F238E27FC236}">
                <a16:creationId xmlns:a16="http://schemas.microsoft.com/office/drawing/2014/main" id="{C0D5D907-93AA-F846-AB5A-E070119F6166}"/>
              </a:ext>
            </a:extLst>
          </p:cNvPr>
          <p:cNvSpPr txBox="1">
            <a:spLocks/>
          </p:cNvSpPr>
          <p:nvPr/>
        </p:nvSpPr>
        <p:spPr>
          <a:xfrm>
            <a:off x="5819391" y="4270824"/>
            <a:ext cx="1670700" cy="29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/>
            <a:r>
              <a:rPr lang="en-IN" dirty="0">
                <a:solidFill>
                  <a:schemeClr val="dk2"/>
                </a:solidFill>
              </a:rPr>
              <a:t>SMU PROF.</a:t>
            </a:r>
          </a:p>
          <a:p>
            <a:pPr marL="0" indent="0" algn="ctr"/>
            <a:endParaRPr lang="en-IN" dirty="0">
              <a:solidFill>
                <a:schemeClr val="dk2"/>
              </a:solidFill>
            </a:endParaRPr>
          </a:p>
        </p:txBody>
      </p:sp>
      <p:sp>
        <p:nvSpPr>
          <p:cNvPr id="31" name="Google Shape;3008;p114">
            <a:extLst>
              <a:ext uri="{FF2B5EF4-FFF2-40B4-BE49-F238E27FC236}">
                <a16:creationId xmlns:a16="http://schemas.microsoft.com/office/drawing/2014/main" id="{67DD75EF-F856-CE49-A586-2EAC13D226D0}"/>
              </a:ext>
            </a:extLst>
          </p:cNvPr>
          <p:cNvSpPr txBox="1">
            <a:spLocks/>
          </p:cNvSpPr>
          <p:nvPr/>
        </p:nvSpPr>
        <p:spPr>
          <a:xfrm>
            <a:off x="7410153" y="4270824"/>
            <a:ext cx="1670700" cy="29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Montserrat Medium"/>
              <a:buNone/>
              <a:defRPr sz="2100" b="0" i="0" u="none" strike="noStrike" cap="non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ctr"/>
            <a:r>
              <a:rPr lang="en-IN" dirty="0">
                <a:solidFill>
                  <a:schemeClr val="dk2"/>
                </a:solidFill>
              </a:rPr>
              <a:t>SMU STAFF</a:t>
            </a:r>
          </a:p>
          <a:p>
            <a:pPr marL="0" indent="0" algn="ctr"/>
            <a:endParaRPr lang="en-I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114"/>
          <p:cNvSpPr txBox="1">
            <a:spLocks noGrp="1"/>
          </p:cNvSpPr>
          <p:nvPr>
            <p:ph type="title" idx="2"/>
          </p:nvPr>
        </p:nvSpPr>
        <p:spPr>
          <a:xfrm>
            <a:off x="945150" y="394975"/>
            <a:ext cx="4045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OBJECTIVES</a:t>
            </a:r>
            <a:endParaRPr dirty="0"/>
          </a:p>
        </p:txBody>
      </p:sp>
      <p:cxnSp>
        <p:nvCxnSpPr>
          <p:cNvPr id="2984" name="Google Shape;2984;p114"/>
          <p:cNvCxnSpPr/>
          <p:nvPr/>
        </p:nvCxnSpPr>
        <p:spPr>
          <a:xfrm>
            <a:off x="-150641" y="942475"/>
            <a:ext cx="382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5" name="Google Shape;2985;p114"/>
          <p:cNvSpPr/>
          <p:nvPr/>
        </p:nvSpPr>
        <p:spPr>
          <a:xfrm>
            <a:off x="1311950" y="1653856"/>
            <a:ext cx="934800" cy="93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114"/>
          <p:cNvSpPr/>
          <p:nvPr/>
        </p:nvSpPr>
        <p:spPr>
          <a:xfrm>
            <a:off x="3173725" y="1653856"/>
            <a:ext cx="934800" cy="93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114"/>
          <p:cNvSpPr/>
          <p:nvPr/>
        </p:nvSpPr>
        <p:spPr>
          <a:xfrm>
            <a:off x="5035500" y="1653856"/>
            <a:ext cx="934800" cy="93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114"/>
          <p:cNvSpPr/>
          <p:nvPr/>
        </p:nvSpPr>
        <p:spPr>
          <a:xfrm>
            <a:off x="6897275" y="1653856"/>
            <a:ext cx="934800" cy="934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114"/>
          <p:cNvSpPr/>
          <p:nvPr/>
        </p:nvSpPr>
        <p:spPr>
          <a:xfrm>
            <a:off x="1571842" y="1914635"/>
            <a:ext cx="414968" cy="41324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0" name="Google Shape;2990;p114"/>
          <p:cNvGrpSpPr/>
          <p:nvPr/>
        </p:nvGrpSpPr>
        <p:grpSpPr>
          <a:xfrm>
            <a:off x="3433662" y="1962152"/>
            <a:ext cx="414950" cy="318207"/>
            <a:chOff x="3042703" y="1529137"/>
            <a:chExt cx="411535" cy="315587"/>
          </a:xfrm>
        </p:grpSpPr>
        <p:sp>
          <p:nvSpPr>
            <p:cNvPr id="2991" name="Google Shape;2991;p114"/>
            <p:cNvSpPr/>
            <p:nvPr/>
          </p:nvSpPr>
          <p:spPr>
            <a:xfrm>
              <a:off x="3042703" y="1529137"/>
              <a:ext cx="411535" cy="315587"/>
            </a:xfrm>
            <a:custGeom>
              <a:avLst/>
              <a:gdLst/>
              <a:ahLst/>
              <a:cxnLst/>
              <a:rect l="l" t="t" r="r" b="b"/>
              <a:pathLst>
                <a:path w="12919" h="9907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lnTo>
                    <a:pt x="1" y="9716"/>
                  </a:lnTo>
                  <a:cubicBezTo>
                    <a:pt x="1" y="9823"/>
                    <a:pt x="96" y="9906"/>
                    <a:pt x="191" y="9906"/>
                  </a:cubicBezTo>
                  <a:lnTo>
                    <a:pt x="2394" y="9906"/>
                  </a:lnTo>
                  <a:cubicBezTo>
                    <a:pt x="2501" y="9906"/>
                    <a:pt x="2584" y="9823"/>
                    <a:pt x="2584" y="9716"/>
                  </a:cubicBezTo>
                  <a:cubicBezTo>
                    <a:pt x="2584" y="9609"/>
                    <a:pt x="2501" y="9525"/>
                    <a:pt x="2394" y="9525"/>
                  </a:cubicBezTo>
                  <a:lnTo>
                    <a:pt x="382" y="9525"/>
                  </a:lnTo>
                  <a:lnTo>
                    <a:pt x="382" y="7989"/>
                  </a:lnTo>
                  <a:lnTo>
                    <a:pt x="8287" y="7989"/>
                  </a:lnTo>
                  <a:cubicBezTo>
                    <a:pt x="8394" y="7989"/>
                    <a:pt x="8478" y="7894"/>
                    <a:pt x="8478" y="7799"/>
                  </a:cubicBezTo>
                  <a:cubicBezTo>
                    <a:pt x="8478" y="7692"/>
                    <a:pt x="8394" y="7596"/>
                    <a:pt x="8287" y="7596"/>
                  </a:cubicBezTo>
                  <a:lnTo>
                    <a:pt x="382" y="7596"/>
                  </a:lnTo>
                  <a:lnTo>
                    <a:pt x="382" y="2167"/>
                  </a:lnTo>
                  <a:lnTo>
                    <a:pt x="12550" y="2167"/>
                  </a:lnTo>
                  <a:lnTo>
                    <a:pt x="12550" y="7596"/>
                  </a:lnTo>
                  <a:lnTo>
                    <a:pt x="9287" y="7596"/>
                  </a:lnTo>
                  <a:cubicBezTo>
                    <a:pt x="9180" y="7596"/>
                    <a:pt x="9097" y="7692"/>
                    <a:pt x="9097" y="7799"/>
                  </a:cubicBezTo>
                  <a:cubicBezTo>
                    <a:pt x="9097" y="7894"/>
                    <a:pt x="9180" y="7989"/>
                    <a:pt x="9287" y="7989"/>
                  </a:cubicBezTo>
                  <a:lnTo>
                    <a:pt x="12538" y="7989"/>
                  </a:lnTo>
                  <a:lnTo>
                    <a:pt x="12538" y="9525"/>
                  </a:lnTo>
                  <a:lnTo>
                    <a:pt x="3251" y="9525"/>
                  </a:lnTo>
                  <a:cubicBezTo>
                    <a:pt x="3144" y="9525"/>
                    <a:pt x="3049" y="9609"/>
                    <a:pt x="3049" y="9716"/>
                  </a:cubicBezTo>
                  <a:cubicBezTo>
                    <a:pt x="3049" y="9823"/>
                    <a:pt x="3144" y="9906"/>
                    <a:pt x="3251" y="9906"/>
                  </a:cubicBezTo>
                  <a:lnTo>
                    <a:pt x="12728" y="9906"/>
                  </a:lnTo>
                  <a:cubicBezTo>
                    <a:pt x="12835" y="9906"/>
                    <a:pt x="12919" y="9823"/>
                    <a:pt x="12919" y="9716"/>
                  </a:cubicBezTo>
                  <a:lnTo>
                    <a:pt x="12919" y="191"/>
                  </a:lnTo>
                  <a:cubicBezTo>
                    <a:pt x="12907" y="84"/>
                    <a:pt x="12835" y="0"/>
                    <a:pt x="12728" y="0"/>
                  </a:cubicBezTo>
                  <a:lnTo>
                    <a:pt x="6859" y="0"/>
                  </a:lnTo>
                  <a:cubicBezTo>
                    <a:pt x="6763" y="0"/>
                    <a:pt x="6668" y="84"/>
                    <a:pt x="6668" y="191"/>
                  </a:cubicBezTo>
                  <a:cubicBezTo>
                    <a:pt x="6668" y="298"/>
                    <a:pt x="6763" y="381"/>
                    <a:pt x="6859" y="381"/>
                  </a:cubicBezTo>
                  <a:lnTo>
                    <a:pt x="12538" y="381"/>
                  </a:lnTo>
                  <a:lnTo>
                    <a:pt x="12538" y="1810"/>
                  </a:lnTo>
                  <a:lnTo>
                    <a:pt x="370" y="1810"/>
                  </a:lnTo>
                  <a:lnTo>
                    <a:pt x="370" y="381"/>
                  </a:lnTo>
                  <a:lnTo>
                    <a:pt x="6001" y="381"/>
                  </a:lnTo>
                  <a:cubicBezTo>
                    <a:pt x="6108" y="381"/>
                    <a:pt x="6192" y="298"/>
                    <a:pt x="6192" y="191"/>
                  </a:cubicBezTo>
                  <a:cubicBezTo>
                    <a:pt x="6192" y="84"/>
                    <a:pt x="6097" y="0"/>
                    <a:pt x="6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4"/>
            <p:cNvSpPr/>
            <p:nvPr/>
          </p:nvSpPr>
          <p:spPr>
            <a:xfrm>
              <a:off x="3077967" y="1557965"/>
              <a:ext cx="12169" cy="12551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cubicBezTo>
                    <a:pt x="298" y="393"/>
                    <a:pt x="382" y="298"/>
                    <a:pt x="382" y="191"/>
                  </a:cubicBezTo>
                  <a:cubicBezTo>
                    <a:pt x="382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4"/>
            <p:cNvSpPr/>
            <p:nvPr/>
          </p:nvSpPr>
          <p:spPr>
            <a:xfrm>
              <a:off x="3099978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5"/>
                    <a:pt x="298" y="0"/>
                    <a:pt x="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4"/>
            <p:cNvSpPr/>
            <p:nvPr/>
          </p:nvSpPr>
          <p:spPr>
            <a:xfrm>
              <a:off x="3122341" y="1557965"/>
              <a:ext cx="12551" cy="12551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98"/>
                    <a:pt x="96" y="393"/>
                    <a:pt x="191" y="393"/>
                  </a:cubicBezTo>
                  <a:cubicBezTo>
                    <a:pt x="298" y="393"/>
                    <a:pt x="394" y="298"/>
                    <a:pt x="394" y="191"/>
                  </a:cubicBez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4"/>
            <p:cNvSpPr/>
            <p:nvPr/>
          </p:nvSpPr>
          <p:spPr>
            <a:xfrm>
              <a:off x="3342331" y="1557965"/>
              <a:ext cx="79669" cy="12551"/>
            </a:xfrm>
            <a:custGeom>
              <a:avLst/>
              <a:gdLst/>
              <a:ahLst/>
              <a:cxnLst/>
              <a:rect l="l" t="t" r="r" b="b"/>
              <a:pathLst>
                <a:path w="2501" h="394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2310" y="393"/>
                  </a:lnTo>
                  <a:cubicBezTo>
                    <a:pt x="2417" y="393"/>
                    <a:pt x="2501" y="298"/>
                    <a:pt x="2501" y="191"/>
                  </a:cubicBezTo>
                  <a:cubicBezTo>
                    <a:pt x="2501" y="95"/>
                    <a:pt x="2417" y="0"/>
                    <a:pt x="2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4"/>
            <p:cNvSpPr/>
            <p:nvPr/>
          </p:nvSpPr>
          <p:spPr>
            <a:xfrm>
              <a:off x="3306303" y="1557965"/>
              <a:ext cx="26949" cy="12551"/>
            </a:xfrm>
            <a:custGeom>
              <a:avLst/>
              <a:gdLst/>
              <a:ahLst/>
              <a:cxnLst/>
              <a:rect l="l" t="t" r="r" b="b"/>
              <a:pathLst>
                <a:path w="846" h="394" extrusionOk="0">
                  <a:moveTo>
                    <a:pt x="191" y="0"/>
                  </a:moveTo>
                  <a:cubicBezTo>
                    <a:pt x="96" y="0"/>
                    <a:pt x="0" y="95"/>
                    <a:pt x="0" y="191"/>
                  </a:cubicBezTo>
                  <a:cubicBezTo>
                    <a:pt x="0" y="298"/>
                    <a:pt x="96" y="393"/>
                    <a:pt x="191" y="393"/>
                  </a:cubicBezTo>
                  <a:lnTo>
                    <a:pt x="655" y="393"/>
                  </a:lnTo>
                  <a:cubicBezTo>
                    <a:pt x="762" y="393"/>
                    <a:pt x="846" y="298"/>
                    <a:pt x="846" y="191"/>
                  </a:cubicBezTo>
                  <a:cubicBezTo>
                    <a:pt x="846" y="95"/>
                    <a:pt x="762" y="0"/>
                    <a:pt x="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4"/>
            <p:cNvSpPr/>
            <p:nvPr/>
          </p:nvSpPr>
          <p:spPr>
            <a:xfrm>
              <a:off x="3165217" y="1622822"/>
              <a:ext cx="166888" cy="121750"/>
            </a:xfrm>
            <a:custGeom>
              <a:avLst/>
              <a:gdLst/>
              <a:ahLst/>
              <a:cxnLst/>
              <a:rect l="l" t="t" r="r" b="b"/>
              <a:pathLst>
                <a:path w="5239" h="3822" extrusionOk="0">
                  <a:moveTo>
                    <a:pt x="4048" y="381"/>
                  </a:moveTo>
                  <a:cubicBezTo>
                    <a:pt x="4489" y="381"/>
                    <a:pt x="4846" y="738"/>
                    <a:pt x="4846" y="1179"/>
                  </a:cubicBezTo>
                  <a:lnTo>
                    <a:pt x="4846" y="2655"/>
                  </a:lnTo>
                  <a:cubicBezTo>
                    <a:pt x="4846" y="3096"/>
                    <a:pt x="4489" y="3453"/>
                    <a:pt x="4048" y="3453"/>
                  </a:cubicBezTo>
                  <a:lnTo>
                    <a:pt x="1155" y="3453"/>
                  </a:lnTo>
                  <a:cubicBezTo>
                    <a:pt x="715" y="3453"/>
                    <a:pt x="357" y="3096"/>
                    <a:pt x="357" y="2655"/>
                  </a:cubicBezTo>
                  <a:lnTo>
                    <a:pt x="357" y="1179"/>
                  </a:lnTo>
                  <a:cubicBezTo>
                    <a:pt x="357" y="738"/>
                    <a:pt x="715" y="381"/>
                    <a:pt x="1155" y="381"/>
                  </a:cubicBezTo>
                  <a:close/>
                  <a:moveTo>
                    <a:pt x="1167" y="0"/>
                  </a:moveTo>
                  <a:cubicBezTo>
                    <a:pt x="512" y="0"/>
                    <a:pt x="0" y="536"/>
                    <a:pt x="0" y="1179"/>
                  </a:cubicBezTo>
                  <a:lnTo>
                    <a:pt x="0" y="2655"/>
                  </a:lnTo>
                  <a:cubicBezTo>
                    <a:pt x="0" y="3310"/>
                    <a:pt x="536" y="3822"/>
                    <a:pt x="1167" y="3822"/>
                  </a:cubicBezTo>
                  <a:lnTo>
                    <a:pt x="4060" y="3822"/>
                  </a:lnTo>
                  <a:cubicBezTo>
                    <a:pt x="4715" y="3822"/>
                    <a:pt x="5239" y="3286"/>
                    <a:pt x="5239" y="2655"/>
                  </a:cubicBezTo>
                  <a:lnTo>
                    <a:pt x="5239" y="1179"/>
                  </a:lnTo>
                  <a:cubicBezTo>
                    <a:pt x="5239" y="524"/>
                    <a:pt x="4703" y="0"/>
                    <a:pt x="4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4"/>
            <p:cNvSpPr/>
            <p:nvPr/>
          </p:nvSpPr>
          <p:spPr>
            <a:xfrm>
              <a:off x="3222843" y="1657226"/>
              <a:ext cx="54281" cy="53612"/>
            </a:xfrm>
            <a:custGeom>
              <a:avLst/>
              <a:gdLst/>
              <a:ahLst/>
              <a:cxnLst/>
              <a:rect l="l" t="t" r="r" b="b"/>
              <a:pathLst>
                <a:path w="1704" h="1683" extrusionOk="0">
                  <a:moveTo>
                    <a:pt x="394" y="396"/>
                  </a:moveTo>
                  <a:lnTo>
                    <a:pt x="1287" y="849"/>
                  </a:lnTo>
                  <a:lnTo>
                    <a:pt x="394" y="1278"/>
                  </a:lnTo>
                  <a:lnTo>
                    <a:pt x="394" y="396"/>
                  </a:lnTo>
                  <a:close/>
                  <a:moveTo>
                    <a:pt x="358" y="0"/>
                  </a:moveTo>
                  <a:cubicBezTo>
                    <a:pt x="293" y="0"/>
                    <a:pt x="227" y="18"/>
                    <a:pt x="168" y="51"/>
                  </a:cubicBezTo>
                  <a:cubicBezTo>
                    <a:pt x="61" y="111"/>
                    <a:pt x="1" y="230"/>
                    <a:pt x="1" y="349"/>
                  </a:cubicBezTo>
                  <a:lnTo>
                    <a:pt x="1" y="1325"/>
                  </a:lnTo>
                  <a:cubicBezTo>
                    <a:pt x="1" y="1444"/>
                    <a:pt x="61" y="1563"/>
                    <a:pt x="168" y="1623"/>
                  </a:cubicBezTo>
                  <a:cubicBezTo>
                    <a:pt x="227" y="1647"/>
                    <a:pt x="287" y="1682"/>
                    <a:pt x="358" y="1682"/>
                  </a:cubicBezTo>
                  <a:cubicBezTo>
                    <a:pt x="418" y="1682"/>
                    <a:pt x="465" y="1659"/>
                    <a:pt x="513" y="1647"/>
                  </a:cubicBezTo>
                  <a:lnTo>
                    <a:pt x="1489" y="1170"/>
                  </a:lnTo>
                  <a:cubicBezTo>
                    <a:pt x="1608" y="1111"/>
                    <a:pt x="1680" y="992"/>
                    <a:pt x="1680" y="861"/>
                  </a:cubicBezTo>
                  <a:cubicBezTo>
                    <a:pt x="1704" y="706"/>
                    <a:pt x="1620" y="575"/>
                    <a:pt x="1489" y="516"/>
                  </a:cubicBezTo>
                  <a:lnTo>
                    <a:pt x="513" y="39"/>
                  </a:lnTo>
                  <a:cubicBezTo>
                    <a:pt x="465" y="12"/>
                    <a:pt x="412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4"/>
            <p:cNvSpPr/>
            <p:nvPr/>
          </p:nvSpPr>
          <p:spPr>
            <a:xfrm>
              <a:off x="3087459" y="1800700"/>
              <a:ext cx="160454" cy="12519"/>
            </a:xfrm>
            <a:custGeom>
              <a:avLst/>
              <a:gdLst/>
              <a:ahLst/>
              <a:cxnLst/>
              <a:rect l="l" t="t" r="r" b="b"/>
              <a:pathLst>
                <a:path w="5037" h="393" extrusionOk="0">
                  <a:moveTo>
                    <a:pt x="191" y="0"/>
                  </a:moveTo>
                  <a:cubicBezTo>
                    <a:pt x="84" y="0"/>
                    <a:pt x="0" y="95"/>
                    <a:pt x="0" y="191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4846" y="393"/>
                  </a:lnTo>
                  <a:cubicBezTo>
                    <a:pt x="4953" y="393"/>
                    <a:pt x="5037" y="298"/>
                    <a:pt x="5037" y="191"/>
                  </a:cubicBezTo>
                  <a:cubicBezTo>
                    <a:pt x="5037" y="95"/>
                    <a:pt x="4953" y="0"/>
                    <a:pt x="4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4"/>
            <p:cNvSpPr/>
            <p:nvPr/>
          </p:nvSpPr>
          <p:spPr>
            <a:xfrm>
              <a:off x="3368866" y="1800318"/>
              <a:ext cx="43673" cy="12169"/>
            </a:xfrm>
            <a:custGeom>
              <a:avLst/>
              <a:gdLst/>
              <a:ahLst/>
              <a:cxnLst/>
              <a:rect l="l" t="t" r="r" b="b"/>
              <a:pathLst>
                <a:path w="1371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1180" y="381"/>
                  </a:lnTo>
                  <a:cubicBezTo>
                    <a:pt x="1287" y="381"/>
                    <a:pt x="1370" y="298"/>
                    <a:pt x="1370" y="191"/>
                  </a:cubicBezTo>
                  <a:cubicBezTo>
                    <a:pt x="1370" y="84"/>
                    <a:pt x="1287" y="0"/>
                    <a:pt x="1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1" name="Google Shape;3001;p114"/>
          <p:cNvGrpSpPr/>
          <p:nvPr/>
        </p:nvGrpSpPr>
        <p:grpSpPr>
          <a:xfrm>
            <a:off x="5295444" y="1914006"/>
            <a:ext cx="414914" cy="414499"/>
            <a:chOff x="2201806" y="1976585"/>
            <a:chExt cx="349784" cy="349434"/>
          </a:xfrm>
        </p:grpSpPr>
        <p:sp>
          <p:nvSpPr>
            <p:cNvPr id="3002" name="Google Shape;3002;p114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4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4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4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6" name="Google Shape;3006;p114"/>
          <p:cNvSpPr/>
          <p:nvPr/>
        </p:nvSpPr>
        <p:spPr>
          <a:xfrm>
            <a:off x="7153389" y="1926477"/>
            <a:ext cx="422516" cy="389557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114"/>
          <p:cNvSpPr txBox="1">
            <a:spLocks noGrp="1"/>
          </p:cNvSpPr>
          <p:nvPr>
            <p:ph type="title"/>
          </p:nvPr>
        </p:nvSpPr>
        <p:spPr>
          <a:xfrm>
            <a:off x="945150" y="2706688"/>
            <a:ext cx="1670700" cy="478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</a:t>
            </a:r>
            <a:endParaRPr dirty="0"/>
          </a:p>
        </p:txBody>
      </p:sp>
      <p:sp>
        <p:nvSpPr>
          <p:cNvPr id="3008" name="Google Shape;3008;p114"/>
          <p:cNvSpPr txBox="1">
            <a:spLocks noGrp="1"/>
          </p:cNvSpPr>
          <p:nvPr>
            <p:ph type="subTitle" idx="1"/>
          </p:nvPr>
        </p:nvSpPr>
        <p:spPr>
          <a:xfrm>
            <a:off x="945161" y="3117166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Streamlined interface for effortless discovery</a:t>
            </a:r>
          </a:p>
        </p:txBody>
      </p:sp>
      <p:sp>
        <p:nvSpPr>
          <p:cNvPr id="3009" name="Google Shape;3009;p114"/>
          <p:cNvSpPr txBox="1">
            <a:spLocks noGrp="1"/>
          </p:cNvSpPr>
          <p:nvPr>
            <p:ph type="title" idx="3"/>
          </p:nvPr>
        </p:nvSpPr>
        <p:spPr>
          <a:xfrm>
            <a:off x="2806915" y="2719728"/>
            <a:ext cx="1670700" cy="465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INFOMRED</a:t>
            </a:r>
            <a:endParaRPr dirty="0"/>
          </a:p>
        </p:txBody>
      </p:sp>
      <p:sp>
        <p:nvSpPr>
          <p:cNvPr id="3010" name="Google Shape;3010;p114"/>
          <p:cNvSpPr txBox="1">
            <a:spLocks noGrp="1"/>
          </p:cNvSpPr>
          <p:nvPr>
            <p:ph type="title" idx="5"/>
          </p:nvPr>
        </p:nvSpPr>
        <p:spPr>
          <a:xfrm>
            <a:off x="4668680" y="2741942"/>
            <a:ext cx="1670700" cy="4433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EFFICIENT</a:t>
            </a:r>
            <a:endParaRPr dirty="0"/>
          </a:p>
        </p:txBody>
      </p:sp>
      <p:sp>
        <p:nvSpPr>
          <p:cNvPr id="3011" name="Google Shape;3011;p114"/>
          <p:cNvSpPr txBox="1">
            <a:spLocks noGrp="1"/>
          </p:cNvSpPr>
          <p:nvPr>
            <p:ph type="subTitle" idx="6"/>
          </p:nvPr>
        </p:nvSpPr>
        <p:spPr>
          <a:xfrm>
            <a:off x="4668681" y="3117166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Optimized for a seamless, enjoyable journey</a:t>
            </a:r>
            <a:endParaRPr dirty="0"/>
          </a:p>
        </p:txBody>
      </p:sp>
      <p:sp>
        <p:nvSpPr>
          <p:cNvPr id="3012" name="Google Shape;3012;p114"/>
          <p:cNvSpPr txBox="1">
            <a:spLocks noGrp="1"/>
          </p:cNvSpPr>
          <p:nvPr>
            <p:ph type="title" idx="7"/>
          </p:nvPr>
        </p:nvSpPr>
        <p:spPr>
          <a:xfrm>
            <a:off x="6530445" y="2741940"/>
            <a:ext cx="1670700" cy="4433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</a:t>
            </a:r>
            <a:endParaRPr dirty="0"/>
          </a:p>
        </p:txBody>
      </p:sp>
      <p:sp>
        <p:nvSpPr>
          <p:cNvPr id="3013" name="Google Shape;3013;p114"/>
          <p:cNvSpPr txBox="1">
            <a:spLocks noGrp="1"/>
          </p:cNvSpPr>
          <p:nvPr>
            <p:ph type="subTitle" idx="8"/>
          </p:nvPr>
        </p:nvSpPr>
        <p:spPr>
          <a:xfrm>
            <a:off x="6530441" y="3117166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Cost-effective options for affordability and financial ease</a:t>
            </a:r>
            <a:endParaRPr dirty="0"/>
          </a:p>
        </p:txBody>
      </p:sp>
      <p:sp>
        <p:nvSpPr>
          <p:cNvPr id="3014" name="Google Shape;3014;p114"/>
          <p:cNvSpPr txBox="1">
            <a:spLocks noGrp="1"/>
          </p:cNvSpPr>
          <p:nvPr>
            <p:ph type="subTitle" idx="4"/>
          </p:nvPr>
        </p:nvSpPr>
        <p:spPr>
          <a:xfrm>
            <a:off x="2806921" y="3117166"/>
            <a:ext cx="16707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Comprehensive insights for confident choices</a:t>
            </a:r>
          </a:p>
        </p:txBody>
      </p:sp>
    </p:spTree>
    <p:extLst>
      <p:ext uri="{BB962C8B-B14F-4D97-AF65-F5344CB8AC3E}">
        <p14:creationId xmlns:p14="http://schemas.microsoft.com/office/powerpoint/2010/main" val="7323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3" grpId="0"/>
      <p:bldP spid="3007" grpId="0"/>
      <p:bldP spid="3008" grpId="0" build="p"/>
      <p:bldP spid="3009" grpId="0"/>
      <p:bldP spid="3010" grpId="0"/>
      <p:bldP spid="3011" grpId="0" build="p"/>
      <p:bldP spid="3012" grpId="0"/>
      <p:bldP spid="3013" grpId="0" build="p"/>
      <p:bldP spid="3014" grpId="0" build="p"/>
    </p:bldLst>
  </p:timing>
</p:sld>
</file>

<file path=ppt/theme/theme1.xml><?xml version="1.0" encoding="utf-8"?>
<a:theme xmlns:a="http://schemas.openxmlformats.org/drawingml/2006/main" name="Selling Your Property XL by Slidesgo">
  <a:themeElements>
    <a:clrScheme name="Simple Light">
      <a:dk1>
        <a:srgbClr val="1A2A35"/>
      </a:dk1>
      <a:lt1>
        <a:srgbClr val="FFFFFF"/>
      </a:lt1>
      <a:dk2>
        <a:srgbClr val="5E6E8A"/>
      </a:dk2>
      <a:lt2>
        <a:srgbClr val="F0F0F0"/>
      </a:lt2>
      <a:accent1>
        <a:srgbClr val="E37E5F"/>
      </a:accent1>
      <a:accent2>
        <a:srgbClr val="1A2A35"/>
      </a:accent2>
      <a:accent3>
        <a:srgbClr val="5E6E8A"/>
      </a:accent3>
      <a:accent4>
        <a:srgbClr val="F0F0F0"/>
      </a:accent4>
      <a:accent5>
        <a:srgbClr val="E37E5F"/>
      </a:accent5>
      <a:accent6>
        <a:srgbClr val="1A2A35"/>
      </a:accent6>
      <a:hlink>
        <a:srgbClr val="5E6E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288</Words>
  <Application>Microsoft Office PowerPoint</Application>
  <PresentationFormat>On-screen Show (16:9)</PresentationFormat>
  <Paragraphs>67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Josefin Sans</vt:lpstr>
      <vt:lpstr>Montserrat Black</vt:lpstr>
      <vt:lpstr>Arial</vt:lpstr>
      <vt:lpstr>Montserrat</vt:lpstr>
      <vt:lpstr>Söhne</vt:lpstr>
      <vt:lpstr>Josefin Slab SemiBold</vt:lpstr>
      <vt:lpstr>Montserrat Medium</vt:lpstr>
      <vt:lpstr>Montserrat Thin</vt:lpstr>
      <vt:lpstr>Selling Your Property XL by Slidesgo</vt:lpstr>
      <vt:lpstr>MUSTANG NEST LOCATOR</vt:lpstr>
      <vt:lpstr>PowerPoint Presentation</vt:lpstr>
      <vt:lpstr>HELLO!</vt:lpstr>
      <vt:lpstr>OUR TEAM</vt:lpstr>
      <vt:lpstr>TABLE OF CONTENTS</vt:lpstr>
      <vt:lpstr>FACT CHECK</vt:lpstr>
      <vt:lpstr>BUSINESS PROBLEM</vt:lpstr>
      <vt:lpstr>SOLUTION</vt:lpstr>
      <vt:lpstr>KEY OBJECTIVES</vt:lpstr>
      <vt:lpstr>CRUD FEATURES</vt:lpstr>
      <vt:lpstr>E-R DIAGRAM</vt:lpstr>
      <vt:lpstr>DEMO OF WEB INTERFACE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APARTMENT FINDER</dc:title>
  <cp:lastModifiedBy>Devaloy Mukherjee</cp:lastModifiedBy>
  <cp:revision>4</cp:revision>
  <dcterms:modified xsi:type="dcterms:W3CDTF">2023-11-29T20:54:47Z</dcterms:modified>
</cp:coreProperties>
</file>